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4" r:id="rId4"/>
  </p:sldMasterIdLst>
  <p:notesMasterIdLst>
    <p:notesMasterId r:id="rId33"/>
  </p:notesMasterIdLst>
  <p:handoutMasterIdLst>
    <p:handoutMasterId r:id="rId34"/>
  </p:handoutMasterIdLst>
  <p:sldIdLst>
    <p:sldId id="2597" r:id="rId5"/>
    <p:sldId id="2573" r:id="rId6"/>
    <p:sldId id="2637" r:id="rId7"/>
    <p:sldId id="886" r:id="rId8"/>
    <p:sldId id="887" r:id="rId9"/>
    <p:sldId id="888" r:id="rId10"/>
    <p:sldId id="889" r:id="rId11"/>
    <p:sldId id="891" r:id="rId12"/>
    <p:sldId id="895" r:id="rId13"/>
    <p:sldId id="896" r:id="rId14"/>
    <p:sldId id="2634" r:id="rId15"/>
    <p:sldId id="2633" r:id="rId16"/>
    <p:sldId id="898" r:id="rId17"/>
    <p:sldId id="899" r:id="rId18"/>
    <p:sldId id="900" r:id="rId19"/>
    <p:sldId id="901" r:id="rId20"/>
    <p:sldId id="902" r:id="rId21"/>
    <p:sldId id="2635" r:id="rId22"/>
    <p:sldId id="903" r:id="rId23"/>
    <p:sldId id="904" r:id="rId24"/>
    <p:sldId id="908" r:id="rId25"/>
    <p:sldId id="910" r:id="rId26"/>
    <p:sldId id="2639" r:id="rId27"/>
    <p:sldId id="892" r:id="rId28"/>
    <p:sldId id="893" r:id="rId29"/>
    <p:sldId id="906" r:id="rId30"/>
    <p:sldId id="2636" r:id="rId31"/>
    <p:sldId id="909" r:id="rId32"/>
  </p:sldIdLst>
  <p:sldSz cx="18288000" cy="13716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A401B"/>
    <a:srgbClr val="041B31"/>
    <a:srgbClr val="FF5F90"/>
    <a:srgbClr val="494949"/>
    <a:srgbClr val="293039"/>
    <a:srgbClr val="00BDB1"/>
    <a:srgbClr val="FF3736"/>
    <a:srgbClr val="FFC737"/>
    <a:srgbClr val="D12A29"/>
    <a:srgbClr val="39B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9409" autoAdjust="0"/>
  </p:normalViewPr>
  <p:slideViewPr>
    <p:cSldViewPr snapToGrid="0" snapToObjects="1">
      <p:cViewPr varScale="1">
        <p:scale>
          <a:sx n="43" d="100"/>
          <a:sy n="43" d="100"/>
        </p:scale>
        <p:origin x="783" y="15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2955" y="6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BE659-9A1F-4C34-A74A-3F4CCB33BA30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064B887B-4E82-408F-A169-644CF6EFF16D}">
      <dgm:prSet phldrT="[Texte]"/>
      <dgm:spPr/>
      <dgm:t>
        <a:bodyPr/>
        <a:lstStyle/>
        <a:p>
          <a:r>
            <a:rPr lang="fr-FR" dirty="0"/>
            <a:t>Pénibilité et risques professionnels </a:t>
          </a:r>
        </a:p>
      </dgm:t>
    </dgm:pt>
    <dgm:pt modelId="{3ED7BE6F-9BA7-4569-A0C1-55912993440A}" type="parTrans" cxnId="{DAB9BC6C-3AA6-493D-AC1C-A3BE3BAC2812}">
      <dgm:prSet/>
      <dgm:spPr/>
      <dgm:t>
        <a:bodyPr/>
        <a:lstStyle/>
        <a:p>
          <a:endParaRPr lang="fr-FR"/>
        </a:p>
      </dgm:t>
    </dgm:pt>
    <dgm:pt modelId="{66588FDF-5220-4E9F-8361-E7B6CDD73CF5}" type="sibTrans" cxnId="{DAB9BC6C-3AA6-493D-AC1C-A3BE3BAC2812}">
      <dgm:prSet/>
      <dgm:spPr/>
      <dgm:t>
        <a:bodyPr/>
        <a:lstStyle/>
        <a:p>
          <a:endParaRPr lang="fr-FR"/>
        </a:p>
      </dgm:t>
    </dgm:pt>
    <dgm:pt modelId="{7619EDE4-5246-4237-9CA0-FA7C0F16112F}">
      <dgm:prSet phldrT="[Texte]"/>
      <dgm:spPr/>
      <dgm:t>
        <a:bodyPr/>
        <a:lstStyle/>
        <a:p>
          <a:r>
            <a:rPr lang="fr-FR" dirty="0"/>
            <a:t>Référentiel pénibilité </a:t>
          </a:r>
        </a:p>
      </dgm:t>
    </dgm:pt>
    <dgm:pt modelId="{59AC8CA9-D01D-4843-AC25-E1459DBB08D0}" type="parTrans" cxnId="{3FEEAF1A-F3AE-47AE-958C-D67F4B9333B8}">
      <dgm:prSet/>
      <dgm:spPr/>
      <dgm:t>
        <a:bodyPr/>
        <a:lstStyle/>
        <a:p>
          <a:endParaRPr lang="fr-FR"/>
        </a:p>
      </dgm:t>
    </dgm:pt>
    <dgm:pt modelId="{2CA737A8-F7F6-41DA-9C5C-74322C645AE6}" type="sibTrans" cxnId="{3FEEAF1A-F3AE-47AE-958C-D67F4B9333B8}">
      <dgm:prSet/>
      <dgm:spPr/>
      <dgm:t>
        <a:bodyPr/>
        <a:lstStyle/>
        <a:p>
          <a:endParaRPr lang="fr-FR"/>
        </a:p>
      </dgm:t>
    </dgm:pt>
    <dgm:pt modelId="{974C8495-9996-4CEE-A2EA-2A14A86B9263}">
      <dgm:prSet phldrT="[Texte]"/>
      <dgm:spPr/>
      <dgm:t>
        <a:bodyPr/>
        <a:lstStyle/>
        <a:p>
          <a:r>
            <a:rPr lang="fr-FR" dirty="0"/>
            <a:t>Risques professionnels</a:t>
          </a:r>
        </a:p>
      </dgm:t>
    </dgm:pt>
    <dgm:pt modelId="{9BEB2144-7E56-48B7-816B-C5956D986B9C}" type="parTrans" cxnId="{9DCF9874-B566-4BB0-9484-BFA8AACBACEF}">
      <dgm:prSet/>
      <dgm:spPr/>
      <dgm:t>
        <a:bodyPr/>
        <a:lstStyle/>
        <a:p>
          <a:endParaRPr lang="fr-FR"/>
        </a:p>
      </dgm:t>
    </dgm:pt>
    <dgm:pt modelId="{B8AA4957-51CB-4E6D-9977-AA968279BFBE}" type="sibTrans" cxnId="{9DCF9874-B566-4BB0-9484-BFA8AACBACEF}">
      <dgm:prSet/>
      <dgm:spPr/>
      <dgm:t>
        <a:bodyPr/>
        <a:lstStyle/>
        <a:p>
          <a:endParaRPr lang="fr-FR"/>
        </a:p>
      </dgm:t>
    </dgm:pt>
    <dgm:pt modelId="{3B1A706A-C491-4C7D-9017-0BEAD6EB4DFC}">
      <dgm:prSet phldrT="[Texte]"/>
      <dgm:spPr/>
      <dgm:t>
        <a:bodyPr/>
        <a:lstStyle/>
        <a:p>
          <a:r>
            <a:rPr lang="fr-FR" dirty="0"/>
            <a:t>Cartographie </a:t>
          </a:r>
        </a:p>
      </dgm:t>
    </dgm:pt>
    <dgm:pt modelId="{8CDFB34C-C4A3-4630-88BD-A513411AFED2}" type="parTrans" cxnId="{D56A523E-A340-4504-AD5C-CC2930A29433}">
      <dgm:prSet/>
      <dgm:spPr/>
      <dgm:t>
        <a:bodyPr/>
        <a:lstStyle/>
        <a:p>
          <a:endParaRPr lang="fr-FR"/>
        </a:p>
      </dgm:t>
    </dgm:pt>
    <dgm:pt modelId="{7F8A48B9-79CF-477C-BE14-D9BC57127573}" type="sibTrans" cxnId="{D56A523E-A340-4504-AD5C-CC2930A29433}">
      <dgm:prSet/>
      <dgm:spPr/>
      <dgm:t>
        <a:bodyPr/>
        <a:lstStyle/>
        <a:p>
          <a:endParaRPr lang="fr-FR"/>
        </a:p>
      </dgm:t>
    </dgm:pt>
    <dgm:pt modelId="{225DA47F-5FCF-468D-BFA6-5FBC8207168E}">
      <dgm:prSet phldrT="[Texte]"/>
      <dgm:spPr/>
      <dgm:t>
        <a:bodyPr/>
        <a:lstStyle/>
        <a:p>
          <a:r>
            <a:rPr lang="fr-FR" dirty="0"/>
            <a:t>Outil de pilotage</a:t>
          </a:r>
        </a:p>
      </dgm:t>
    </dgm:pt>
    <dgm:pt modelId="{E1779415-92B0-4D12-ACE5-9EE82DA13F4F}" type="parTrans" cxnId="{058BC5A5-A49C-4F7F-A7FB-C6354FAB8112}">
      <dgm:prSet/>
      <dgm:spPr/>
      <dgm:t>
        <a:bodyPr/>
        <a:lstStyle/>
        <a:p>
          <a:endParaRPr lang="fr-FR"/>
        </a:p>
      </dgm:t>
    </dgm:pt>
    <dgm:pt modelId="{737360D1-97A1-4F63-BF7F-CA1F62FA0559}" type="sibTrans" cxnId="{058BC5A5-A49C-4F7F-A7FB-C6354FAB8112}">
      <dgm:prSet/>
      <dgm:spPr/>
      <dgm:t>
        <a:bodyPr/>
        <a:lstStyle/>
        <a:p>
          <a:endParaRPr lang="fr-FR"/>
        </a:p>
      </dgm:t>
    </dgm:pt>
    <dgm:pt modelId="{8B4C4EAF-B38C-4AF1-BE48-A959730A6546}">
      <dgm:prSet phldrT="[Texte]"/>
      <dgm:spPr/>
      <dgm:t>
        <a:bodyPr/>
        <a:lstStyle/>
        <a:p>
          <a:r>
            <a:rPr lang="fr-FR" dirty="0"/>
            <a:t>RPS</a:t>
          </a:r>
        </a:p>
      </dgm:t>
    </dgm:pt>
    <dgm:pt modelId="{EEA8DFAE-C01C-4914-9A19-4918B4BD057E}" type="parTrans" cxnId="{6EC2B1DE-43CB-42D3-B675-B5E17994C6A2}">
      <dgm:prSet/>
      <dgm:spPr/>
      <dgm:t>
        <a:bodyPr/>
        <a:lstStyle/>
        <a:p>
          <a:endParaRPr lang="fr-FR"/>
        </a:p>
      </dgm:t>
    </dgm:pt>
    <dgm:pt modelId="{BFE76CB9-7951-40AC-9B25-26BAEF8C17D8}" type="sibTrans" cxnId="{6EC2B1DE-43CB-42D3-B675-B5E17994C6A2}">
      <dgm:prSet/>
      <dgm:spPr/>
      <dgm:t>
        <a:bodyPr/>
        <a:lstStyle/>
        <a:p>
          <a:endParaRPr lang="fr-FR"/>
        </a:p>
      </dgm:t>
    </dgm:pt>
    <dgm:pt modelId="{9138219A-ADC0-465E-8B6E-E5A99A7B00E5}">
      <dgm:prSet phldrT="[Texte]" custT="1"/>
      <dgm:spPr/>
      <dgm:t>
        <a:bodyPr spcFirstLastPara="0" vert="horz" wrap="square" lIns="8255" tIns="8255" rIns="8255" bIns="8255" numCol="1" spcCol="1270" anchor="ctr" anchorCtr="0"/>
        <a:lstStyle/>
        <a:p>
          <a:r>
            <a:rPr lang="fr-FR" sz="2400" kern="1200"/>
            <a:t>Création </a:t>
          </a:r>
          <a:r>
            <a:rPr lang="fr-FR" sz="2400" kern="1200">
              <a:latin typeface="Century Gothic"/>
              <a:ea typeface="+mn-ea"/>
              <a:cs typeface="+mn-cs"/>
            </a:rPr>
            <a:t>réseau</a:t>
          </a:r>
          <a:r>
            <a:rPr lang="fr-FR" sz="2400" kern="1200"/>
            <a:t> de référents</a:t>
          </a:r>
          <a:endParaRPr lang="fr-FR" sz="2400" kern="1200" dirty="0"/>
        </a:p>
      </dgm:t>
    </dgm:pt>
    <dgm:pt modelId="{B08BB9D3-40F8-498E-B30D-9F01EBE221B9}" type="parTrans" cxnId="{EB7A2E31-2DB0-4F63-8688-85A7EE2BC39A}">
      <dgm:prSet/>
      <dgm:spPr/>
      <dgm:t>
        <a:bodyPr/>
        <a:lstStyle/>
        <a:p>
          <a:endParaRPr lang="fr-FR"/>
        </a:p>
      </dgm:t>
    </dgm:pt>
    <dgm:pt modelId="{9B47071C-FA18-459C-BB70-05ABBC20CB7A}" type="sibTrans" cxnId="{EB7A2E31-2DB0-4F63-8688-85A7EE2BC39A}">
      <dgm:prSet/>
      <dgm:spPr/>
      <dgm:t>
        <a:bodyPr/>
        <a:lstStyle/>
        <a:p>
          <a:endParaRPr lang="fr-FR"/>
        </a:p>
      </dgm:t>
    </dgm:pt>
    <dgm:pt modelId="{C28F5E99-A3EE-4FA8-88C4-049C0FA4090C}">
      <dgm:prSet phldrT="[Texte]" custT="1"/>
      <dgm:spPr/>
      <dgm:t>
        <a:bodyPr spcFirstLastPara="0" vert="horz" wrap="square" lIns="8255" tIns="8255" rIns="8255" bIns="8255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>
              <a:latin typeface="Century Gothic"/>
              <a:ea typeface="+mn-ea"/>
              <a:cs typeface="+mn-cs"/>
            </a:rPr>
            <a:t>Expression des salariés</a:t>
          </a:r>
          <a:endParaRPr lang="fr-FR" sz="2400" kern="1200" dirty="0">
            <a:latin typeface="Century Gothic"/>
            <a:ea typeface="+mn-ea"/>
            <a:cs typeface="+mn-cs"/>
          </a:endParaRPr>
        </a:p>
      </dgm:t>
    </dgm:pt>
    <dgm:pt modelId="{1CF4E016-1C9B-4ABC-8C67-E1F9F3E83726}" type="parTrans" cxnId="{FAC3F675-5699-4EBD-949D-7B1CBA93EE04}">
      <dgm:prSet/>
      <dgm:spPr/>
      <dgm:t>
        <a:bodyPr/>
        <a:lstStyle/>
        <a:p>
          <a:endParaRPr lang="fr-FR"/>
        </a:p>
      </dgm:t>
    </dgm:pt>
    <dgm:pt modelId="{6ABB994B-67FC-4999-8483-B82667B4B2D9}" type="sibTrans" cxnId="{FAC3F675-5699-4EBD-949D-7B1CBA93EE04}">
      <dgm:prSet/>
      <dgm:spPr/>
      <dgm:t>
        <a:bodyPr/>
        <a:lstStyle/>
        <a:p>
          <a:endParaRPr lang="fr-FR"/>
        </a:p>
      </dgm:t>
    </dgm:pt>
    <dgm:pt modelId="{6FB74B72-C546-40DA-9906-9416764603B3}">
      <dgm:prSet phldrT="[Texte]"/>
      <dgm:spPr/>
      <dgm:t>
        <a:bodyPr/>
        <a:lstStyle/>
        <a:p>
          <a:r>
            <a:rPr lang="fr-FR" dirty="0"/>
            <a:t>Formation, information, actions d’urgence</a:t>
          </a:r>
        </a:p>
      </dgm:t>
    </dgm:pt>
    <dgm:pt modelId="{F97852C6-36E0-4715-81B2-8A696CF2C2B4}" type="parTrans" cxnId="{E9C9250C-1829-4F88-A8D7-570239CE60C5}">
      <dgm:prSet/>
      <dgm:spPr/>
      <dgm:t>
        <a:bodyPr/>
        <a:lstStyle/>
        <a:p>
          <a:endParaRPr lang="fr-FR"/>
        </a:p>
      </dgm:t>
    </dgm:pt>
    <dgm:pt modelId="{B4F9EFE0-5DA8-44A5-B8B3-E7FBCAA57DDC}" type="sibTrans" cxnId="{E9C9250C-1829-4F88-A8D7-570239CE60C5}">
      <dgm:prSet/>
      <dgm:spPr/>
      <dgm:t>
        <a:bodyPr/>
        <a:lstStyle/>
        <a:p>
          <a:endParaRPr lang="fr-FR"/>
        </a:p>
      </dgm:t>
    </dgm:pt>
    <dgm:pt modelId="{70615A79-F3BB-41D3-A045-D261E7ECAC46}" type="pres">
      <dgm:prSet presAssocID="{901BE659-9A1F-4C34-A74A-3F4CCB33BA3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50A5380-536F-405B-A6F5-4E973A710256}" type="pres">
      <dgm:prSet presAssocID="{064B887B-4E82-408F-A169-644CF6EFF16D}" presName="root1" presStyleCnt="0"/>
      <dgm:spPr/>
    </dgm:pt>
    <dgm:pt modelId="{AC3610FB-573D-4066-B3E9-0CEEC683632B}" type="pres">
      <dgm:prSet presAssocID="{064B887B-4E82-408F-A169-644CF6EFF16D}" presName="LevelOneTextNode" presStyleLbl="node0" presStyleIdx="0" presStyleCnt="1">
        <dgm:presLayoutVars>
          <dgm:chPref val="3"/>
        </dgm:presLayoutVars>
      </dgm:prSet>
      <dgm:spPr/>
    </dgm:pt>
    <dgm:pt modelId="{AECBE961-2005-468E-B832-E5C9313FACAC}" type="pres">
      <dgm:prSet presAssocID="{064B887B-4E82-408F-A169-644CF6EFF16D}" presName="level2hierChild" presStyleCnt="0"/>
      <dgm:spPr/>
    </dgm:pt>
    <dgm:pt modelId="{A14C3A34-9F7F-47AE-845C-809F6F44068D}" type="pres">
      <dgm:prSet presAssocID="{59AC8CA9-D01D-4843-AC25-E1459DBB08D0}" presName="conn2-1" presStyleLbl="parChTrans1D2" presStyleIdx="0" presStyleCnt="2"/>
      <dgm:spPr/>
    </dgm:pt>
    <dgm:pt modelId="{9D82D46D-2CAF-42B6-AEE8-57925EA1D9EA}" type="pres">
      <dgm:prSet presAssocID="{59AC8CA9-D01D-4843-AC25-E1459DBB08D0}" presName="connTx" presStyleLbl="parChTrans1D2" presStyleIdx="0" presStyleCnt="2"/>
      <dgm:spPr/>
    </dgm:pt>
    <dgm:pt modelId="{04B48FB8-C45E-4648-BFD7-C8EA96BAE126}" type="pres">
      <dgm:prSet presAssocID="{7619EDE4-5246-4237-9CA0-FA7C0F16112F}" presName="root2" presStyleCnt="0"/>
      <dgm:spPr/>
    </dgm:pt>
    <dgm:pt modelId="{B9594155-B07D-4951-AD61-53959ABF3FAE}" type="pres">
      <dgm:prSet presAssocID="{7619EDE4-5246-4237-9CA0-FA7C0F16112F}" presName="LevelTwoTextNode" presStyleLbl="node2" presStyleIdx="0" presStyleCnt="2">
        <dgm:presLayoutVars>
          <dgm:chPref val="3"/>
        </dgm:presLayoutVars>
      </dgm:prSet>
      <dgm:spPr/>
    </dgm:pt>
    <dgm:pt modelId="{A51A0ADA-EA53-49D2-B725-E69AC6F55B4C}" type="pres">
      <dgm:prSet presAssocID="{7619EDE4-5246-4237-9CA0-FA7C0F16112F}" presName="level3hierChild" presStyleCnt="0"/>
      <dgm:spPr/>
    </dgm:pt>
    <dgm:pt modelId="{79FA875B-96B8-465B-BFBE-1B0B914030F4}" type="pres">
      <dgm:prSet presAssocID="{9BEB2144-7E56-48B7-816B-C5956D986B9C}" presName="conn2-1" presStyleLbl="parChTrans1D2" presStyleIdx="1" presStyleCnt="2"/>
      <dgm:spPr/>
    </dgm:pt>
    <dgm:pt modelId="{63D5DF40-7BEC-4839-92DC-CAF757053B99}" type="pres">
      <dgm:prSet presAssocID="{9BEB2144-7E56-48B7-816B-C5956D986B9C}" presName="connTx" presStyleLbl="parChTrans1D2" presStyleIdx="1" presStyleCnt="2"/>
      <dgm:spPr/>
    </dgm:pt>
    <dgm:pt modelId="{6862CC38-160B-45FA-B2E9-555711ACDBD0}" type="pres">
      <dgm:prSet presAssocID="{974C8495-9996-4CEE-A2EA-2A14A86B9263}" presName="root2" presStyleCnt="0"/>
      <dgm:spPr/>
    </dgm:pt>
    <dgm:pt modelId="{CF01646C-C773-4D4F-94AF-2BAC8D3E219F}" type="pres">
      <dgm:prSet presAssocID="{974C8495-9996-4CEE-A2EA-2A14A86B9263}" presName="LevelTwoTextNode" presStyleLbl="node2" presStyleIdx="1" presStyleCnt="2">
        <dgm:presLayoutVars>
          <dgm:chPref val="3"/>
        </dgm:presLayoutVars>
      </dgm:prSet>
      <dgm:spPr/>
    </dgm:pt>
    <dgm:pt modelId="{822F5563-6DC6-4CB2-9C89-8476A053BE40}" type="pres">
      <dgm:prSet presAssocID="{974C8495-9996-4CEE-A2EA-2A14A86B9263}" presName="level3hierChild" presStyleCnt="0"/>
      <dgm:spPr/>
    </dgm:pt>
    <dgm:pt modelId="{A2EB2894-1B3B-475F-8838-C41FA6C59B92}" type="pres">
      <dgm:prSet presAssocID="{8CDFB34C-C4A3-4630-88BD-A513411AFED2}" presName="conn2-1" presStyleLbl="parChTrans1D3" presStyleIdx="0" presStyleCnt="5"/>
      <dgm:spPr/>
    </dgm:pt>
    <dgm:pt modelId="{55FF6E32-80DA-4527-940A-3D2D3625F307}" type="pres">
      <dgm:prSet presAssocID="{8CDFB34C-C4A3-4630-88BD-A513411AFED2}" presName="connTx" presStyleLbl="parChTrans1D3" presStyleIdx="0" presStyleCnt="5"/>
      <dgm:spPr/>
    </dgm:pt>
    <dgm:pt modelId="{8E22EF85-318C-4886-9F96-2DAE845787A5}" type="pres">
      <dgm:prSet presAssocID="{3B1A706A-C491-4C7D-9017-0BEAD6EB4DFC}" presName="root2" presStyleCnt="0"/>
      <dgm:spPr/>
    </dgm:pt>
    <dgm:pt modelId="{2AD9A36B-87DA-424C-B487-BFE5833224F2}" type="pres">
      <dgm:prSet presAssocID="{3B1A706A-C491-4C7D-9017-0BEAD6EB4DFC}" presName="LevelTwoTextNode" presStyleLbl="node3" presStyleIdx="0" presStyleCnt="5">
        <dgm:presLayoutVars>
          <dgm:chPref val="3"/>
        </dgm:presLayoutVars>
      </dgm:prSet>
      <dgm:spPr/>
    </dgm:pt>
    <dgm:pt modelId="{1B681DAB-4DE9-45E5-9D18-16E61BE6D77B}" type="pres">
      <dgm:prSet presAssocID="{3B1A706A-C491-4C7D-9017-0BEAD6EB4DFC}" presName="level3hierChild" presStyleCnt="0"/>
      <dgm:spPr/>
    </dgm:pt>
    <dgm:pt modelId="{2DFAF0E7-59F7-44E4-A451-187760241E65}" type="pres">
      <dgm:prSet presAssocID="{E1779415-92B0-4D12-ACE5-9EE82DA13F4F}" presName="conn2-1" presStyleLbl="parChTrans1D3" presStyleIdx="1" presStyleCnt="5"/>
      <dgm:spPr/>
    </dgm:pt>
    <dgm:pt modelId="{EF8D94C7-2AF5-46AB-8245-7685FB73330C}" type="pres">
      <dgm:prSet presAssocID="{E1779415-92B0-4D12-ACE5-9EE82DA13F4F}" presName="connTx" presStyleLbl="parChTrans1D3" presStyleIdx="1" presStyleCnt="5"/>
      <dgm:spPr/>
    </dgm:pt>
    <dgm:pt modelId="{6ED3CFD3-074E-49C0-AB45-7D457C7BB791}" type="pres">
      <dgm:prSet presAssocID="{225DA47F-5FCF-468D-BFA6-5FBC8207168E}" presName="root2" presStyleCnt="0"/>
      <dgm:spPr/>
    </dgm:pt>
    <dgm:pt modelId="{3731A04A-4621-40E9-8DE8-FAC9C35216B7}" type="pres">
      <dgm:prSet presAssocID="{225DA47F-5FCF-468D-BFA6-5FBC8207168E}" presName="LevelTwoTextNode" presStyleLbl="node3" presStyleIdx="1" presStyleCnt="5">
        <dgm:presLayoutVars>
          <dgm:chPref val="3"/>
        </dgm:presLayoutVars>
      </dgm:prSet>
      <dgm:spPr/>
    </dgm:pt>
    <dgm:pt modelId="{82971FB5-26A0-40C4-894F-2AA76DFA63FF}" type="pres">
      <dgm:prSet presAssocID="{225DA47F-5FCF-468D-BFA6-5FBC8207168E}" presName="level3hierChild" presStyleCnt="0"/>
      <dgm:spPr/>
    </dgm:pt>
    <dgm:pt modelId="{71C089DC-B252-404C-B6EF-E94E199CC059}" type="pres">
      <dgm:prSet presAssocID="{EEA8DFAE-C01C-4914-9A19-4918B4BD057E}" presName="conn2-1" presStyleLbl="parChTrans1D3" presStyleIdx="2" presStyleCnt="5"/>
      <dgm:spPr/>
    </dgm:pt>
    <dgm:pt modelId="{1E0AE698-2007-4178-8F81-266059FCF64C}" type="pres">
      <dgm:prSet presAssocID="{EEA8DFAE-C01C-4914-9A19-4918B4BD057E}" presName="connTx" presStyleLbl="parChTrans1D3" presStyleIdx="2" presStyleCnt="5"/>
      <dgm:spPr/>
    </dgm:pt>
    <dgm:pt modelId="{3DD8459C-4D4A-4DB6-BF8B-CC88A65909C7}" type="pres">
      <dgm:prSet presAssocID="{8B4C4EAF-B38C-4AF1-BE48-A959730A6546}" presName="root2" presStyleCnt="0"/>
      <dgm:spPr/>
    </dgm:pt>
    <dgm:pt modelId="{00BE68A3-2991-44E2-BDD3-860CA22AB156}" type="pres">
      <dgm:prSet presAssocID="{8B4C4EAF-B38C-4AF1-BE48-A959730A6546}" presName="LevelTwoTextNode" presStyleLbl="node3" presStyleIdx="2" presStyleCnt="5">
        <dgm:presLayoutVars>
          <dgm:chPref val="3"/>
        </dgm:presLayoutVars>
      </dgm:prSet>
      <dgm:spPr/>
    </dgm:pt>
    <dgm:pt modelId="{EE2D9519-7CDD-450B-9660-2EB708F59195}" type="pres">
      <dgm:prSet presAssocID="{8B4C4EAF-B38C-4AF1-BE48-A959730A6546}" presName="level3hierChild" presStyleCnt="0"/>
      <dgm:spPr/>
    </dgm:pt>
    <dgm:pt modelId="{022382B2-CA7E-48B4-B550-8C50B9C68411}" type="pres">
      <dgm:prSet presAssocID="{F97852C6-36E0-4715-81B2-8A696CF2C2B4}" presName="conn2-1" presStyleLbl="parChTrans1D4" presStyleIdx="0" presStyleCnt="1"/>
      <dgm:spPr/>
    </dgm:pt>
    <dgm:pt modelId="{1E32F40B-EF42-4679-94FE-EE12187E07EE}" type="pres">
      <dgm:prSet presAssocID="{F97852C6-36E0-4715-81B2-8A696CF2C2B4}" presName="connTx" presStyleLbl="parChTrans1D4" presStyleIdx="0" presStyleCnt="1"/>
      <dgm:spPr/>
    </dgm:pt>
    <dgm:pt modelId="{209C99F6-3F20-4086-B458-BAB5E3BF2AE9}" type="pres">
      <dgm:prSet presAssocID="{6FB74B72-C546-40DA-9906-9416764603B3}" presName="root2" presStyleCnt="0"/>
      <dgm:spPr/>
    </dgm:pt>
    <dgm:pt modelId="{75EC98E4-04CA-4168-AE4F-A09396FEA948}" type="pres">
      <dgm:prSet presAssocID="{6FB74B72-C546-40DA-9906-9416764603B3}" presName="LevelTwoTextNode" presStyleLbl="node4" presStyleIdx="0" presStyleCnt="1">
        <dgm:presLayoutVars>
          <dgm:chPref val="3"/>
        </dgm:presLayoutVars>
      </dgm:prSet>
      <dgm:spPr/>
    </dgm:pt>
    <dgm:pt modelId="{894D4B6C-5DD1-41B9-B768-A681B31BAE45}" type="pres">
      <dgm:prSet presAssocID="{6FB74B72-C546-40DA-9906-9416764603B3}" presName="level3hierChild" presStyleCnt="0"/>
      <dgm:spPr/>
    </dgm:pt>
    <dgm:pt modelId="{C406903D-8AE4-44A6-A3E3-6AA4C693FB52}" type="pres">
      <dgm:prSet presAssocID="{B08BB9D3-40F8-498E-B30D-9F01EBE221B9}" presName="conn2-1" presStyleLbl="parChTrans1D3" presStyleIdx="3" presStyleCnt="5"/>
      <dgm:spPr/>
    </dgm:pt>
    <dgm:pt modelId="{CDE22BD7-50BB-4873-8F2E-33D16D9A0089}" type="pres">
      <dgm:prSet presAssocID="{B08BB9D3-40F8-498E-B30D-9F01EBE221B9}" presName="connTx" presStyleLbl="parChTrans1D3" presStyleIdx="3" presStyleCnt="5"/>
      <dgm:spPr/>
    </dgm:pt>
    <dgm:pt modelId="{5D925568-B3BE-46C3-8B51-4D3B12FC59C2}" type="pres">
      <dgm:prSet presAssocID="{9138219A-ADC0-465E-8B6E-E5A99A7B00E5}" presName="root2" presStyleCnt="0"/>
      <dgm:spPr/>
    </dgm:pt>
    <dgm:pt modelId="{1DCD2D1E-DB48-4B55-972A-850E0248A3D5}" type="pres">
      <dgm:prSet presAssocID="{9138219A-ADC0-465E-8B6E-E5A99A7B00E5}" presName="LevelTwoTextNode" presStyleLbl="node3" presStyleIdx="3" presStyleCnt="5">
        <dgm:presLayoutVars>
          <dgm:chPref val="3"/>
        </dgm:presLayoutVars>
      </dgm:prSet>
      <dgm:spPr>
        <a:xfrm>
          <a:off x="4431263" y="2777235"/>
          <a:ext cx="1582319" cy="791159"/>
        </a:xfrm>
        <a:prstGeom prst="roundRect">
          <a:avLst>
            <a:gd name="adj" fmla="val 10000"/>
          </a:avLst>
        </a:prstGeom>
      </dgm:spPr>
    </dgm:pt>
    <dgm:pt modelId="{97F3D661-3AC9-4F94-8855-9836C072E183}" type="pres">
      <dgm:prSet presAssocID="{9138219A-ADC0-465E-8B6E-E5A99A7B00E5}" presName="level3hierChild" presStyleCnt="0"/>
      <dgm:spPr/>
    </dgm:pt>
    <dgm:pt modelId="{E06B336C-52C5-4BEB-A590-5B23ADB02F26}" type="pres">
      <dgm:prSet presAssocID="{1CF4E016-1C9B-4ABC-8C67-E1F9F3E83726}" presName="conn2-1" presStyleLbl="parChTrans1D3" presStyleIdx="4" presStyleCnt="5"/>
      <dgm:spPr/>
    </dgm:pt>
    <dgm:pt modelId="{4A6C841B-FC2B-4815-A1F1-7096D4B86016}" type="pres">
      <dgm:prSet presAssocID="{1CF4E016-1C9B-4ABC-8C67-E1F9F3E83726}" presName="connTx" presStyleLbl="parChTrans1D3" presStyleIdx="4" presStyleCnt="5"/>
      <dgm:spPr/>
    </dgm:pt>
    <dgm:pt modelId="{0589C8EF-ACD3-4587-AA50-F00F46D2FAC3}" type="pres">
      <dgm:prSet presAssocID="{C28F5E99-A3EE-4FA8-88C4-049C0FA4090C}" presName="root2" presStyleCnt="0"/>
      <dgm:spPr/>
    </dgm:pt>
    <dgm:pt modelId="{DA39A970-9A9F-4DEA-B323-B4CF293055E6}" type="pres">
      <dgm:prSet presAssocID="{C28F5E99-A3EE-4FA8-88C4-049C0FA4090C}" presName="LevelTwoTextNode" presStyleLbl="node3" presStyleIdx="4" presStyleCnt="5">
        <dgm:presLayoutVars>
          <dgm:chPref val="3"/>
        </dgm:presLayoutVars>
      </dgm:prSet>
      <dgm:spPr>
        <a:xfrm>
          <a:off x="4431263" y="3687068"/>
          <a:ext cx="1582319" cy="791159"/>
        </a:xfrm>
        <a:prstGeom prst="roundRect">
          <a:avLst>
            <a:gd name="adj" fmla="val 10000"/>
          </a:avLst>
        </a:prstGeom>
      </dgm:spPr>
    </dgm:pt>
    <dgm:pt modelId="{35265EA3-3E71-4B78-883E-8F92DF88CE71}" type="pres">
      <dgm:prSet presAssocID="{C28F5E99-A3EE-4FA8-88C4-049C0FA4090C}" presName="level3hierChild" presStyleCnt="0"/>
      <dgm:spPr/>
    </dgm:pt>
  </dgm:ptLst>
  <dgm:cxnLst>
    <dgm:cxn modelId="{A5574607-7C50-4A9E-83C6-4CCECAE18BB7}" type="presOf" srcId="{225DA47F-5FCF-468D-BFA6-5FBC8207168E}" destId="{3731A04A-4621-40E9-8DE8-FAC9C35216B7}" srcOrd="0" destOrd="0" presId="urn:microsoft.com/office/officeart/2005/8/layout/hierarchy2"/>
    <dgm:cxn modelId="{E9C9250C-1829-4F88-A8D7-570239CE60C5}" srcId="{8B4C4EAF-B38C-4AF1-BE48-A959730A6546}" destId="{6FB74B72-C546-40DA-9906-9416764603B3}" srcOrd="0" destOrd="0" parTransId="{F97852C6-36E0-4715-81B2-8A696CF2C2B4}" sibTransId="{B4F9EFE0-5DA8-44A5-B8B3-E7FBCAA57DDC}"/>
    <dgm:cxn modelId="{381ADF0C-DCE1-4C36-B9E4-80BE57731697}" type="presOf" srcId="{1CF4E016-1C9B-4ABC-8C67-E1F9F3E83726}" destId="{4A6C841B-FC2B-4815-A1F1-7096D4B86016}" srcOrd="1" destOrd="0" presId="urn:microsoft.com/office/officeart/2005/8/layout/hierarchy2"/>
    <dgm:cxn modelId="{9A17A812-EAB0-4674-9AB5-CCF83A84E8E3}" type="presOf" srcId="{9138219A-ADC0-465E-8B6E-E5A99A7B00E5}" destId="{1DCD2D1E-DB48-4B55-972A-850E0248A3D5}" srcOrd="0" destOrd="0" presId="urn:microsoft.com/office/officeart/2005/8/layout/hierarchy2"/>
    <dgm:cxn modelId="{3FEEAF1A-F3AE-47AE-958C-D67F4B9333B8}" srcId="{064B887B-4E82-408F-A169-644CF6EFF16D}" destId="{7619EDE4-5246-4237-9CA0-FA7C0F16112F}" srcOrd="0" destOrd="0" parTransId="{59AC8CA9-D01D-4843-AC25-E1459DBB08D0}" sibTransId="{2CA737A8-F7F6-41DA-9C5C-74322C645AE6}"/>
    <dgm:cxn modelId="{56EFBE22-02C7-4A7C-90C5-3AA9F7E9A2BF}" type="presOf" srcId="{C28F5E99-A3EE-4FA8-88C4-049C0FA4090C}" destId="{DA39A970-9A9F-4DEA-B323-B4CF293055E6}" srcOrd="0" destOrd="0" presId="urn:microsoft.com/office/officeart/2005/8/layout/hierarchy2"/>
    <dgm:cxn modelId="{EB7A2E31-2DB0-4F63-8688-85A7EE2BC39A}" srcId="{974C8495-9996-4CEE-A2EA-2A14A86B9263}" destId="{9138219A-ADC0-465E-8B6E-E5A99A7B00E5}" srcOrd="3" destOrd="0" parTransId="{B08BB9D3-40F8-498E-B30D-9F01EBE221B9}" sibTransId="{9B47071C-FA18-459C-BB70-05ABBC20CB7A}"/>
    <dgm:cxn modelId="{A2D88C3B-1A7B-49AB-87FC-E55B1FE574B9}" type="presOf" srcId="{064B887B-4E82-408F-A169-644CF6EFF16D}" destId="{AC3610FB-573D-4066-B3E9-0CEEC683632B}" srcOrd="0" destOrd="0" presId="urn:microsoft.com/office/officeart/2005/8/layout/hierarchy2"/>
    <dgm:cxn modelId="{281E0F3D-1967-4DBB-ABB7-4EE1822BC56E}" type="presOf" srcId="{B08BB9D3-40F8-498E-B30D-9F01EBE221B9}" destId="{C406903D-8AE4-44A6-A3E3-6AA4C693FB52}" srcOrd="0" destOrd="0" presId="urn:microsoft.com/office/officeart/2005/8/layout/hierarchy2"/>
    <dgm:cxn modelId="{D56A523E-A340-4504-AD5C-CC2930A29433}" srcId="{974C8495-9996-4CEE-A2EA-2A14A86B9263}" destId="{3B1A706A-C491-4C7D-9017-0BEAD6EB4DFC}" srcOrd="0" destOrd="0" parTransId="{8CDFB34C-C4A3-4630-88BD-A513411AFED2}" sibTransId="{7F8A48B9-79CF-477C-BE14-D9BC57127573}"/>
    <dgm:cxn modelId="{7075F040-5993-4A41-BE30-DFA2DA95AE84}" type="presOf" srcId="{7619EDE4-5246-4237-9CA0-FA7C0F16112F}" destId="{B9594155-B07D-4951-AD61-53959ABF3FAE}" srcOrd="0" destOrd="0" presId="urn:microsoft.com/office/officeart/2005/8/layout/hierarchy2"/>
    <dgm:cxn modelId="{69826E5C-4D76-42B6-A632-2220B69DB10D}" type="presOf" srcId="{B08BB9D3-40F8-498E-B30D-9F01EBE221B9}" destId="{CDE22BD7-50BB-4873-8F2E-33D16D9A0089}" srcOrd="1" destOrd="0" presId="urn:microsoft.com/office/officeart/2005/8/layout/hierarchy2"/>
    <dgm:cxn modelId="{1FD6F85C-A7BE-435B-B116-4A1D5BBA7040}" type="presOf" srcId="{E1779415-92B0-4D12-ACE5-9EE82DA13F4F}" destId="{EF8D94C7-2AF5-46AB-8245-7685FB73330C}" srcOrd="1" destOrd="0" presId="urn:microsoft.com/office/officeart/2005/8/layout/hierarchy2"/>
    <dgm:cxn modelId="{A1024543-7199-437F-88B3-0B153DDDAED7}" type="presOf" srcId="{9BEB2144-7E56-48B7-816B-C5956D986B9C}" destId="{79FA875B-96B8-465B-BFBE-1B0B914030F4}" srcOrd="0" destOrd="0" presId="urn:microsoft.com/office/officeart/2005/8/layout/hierarchy2"/>
    <dgm:cxn modelId="{DAB9BC6C-3AA6-493D-AC1C-A3BE3BAC2812}" srcId="{901BE659-9A1F-4C34-A74A-3F4CCB33BA30}" destId="{064B887B-4E82-408F-A169-644CF6EFF16D}" srcOrd="0" destOrd="0" parTransId="{3ED7BE6F-9BA7-4569-A0C1-55912993440A}" sibTransId="{66588FDF-5220-4E9F-8361-E7B6CDD73CF5}"/>
    <dgm:cxn modelId="{042C034F-99F9-4774-93A4-8C5BA6860E18}" type="presOf" srcId="{3B1A706A-C491-4C7D-9017-0BEAD6EB4DFC}" destId="{2AD9A36B-87DA-424C-B487-BFE5833224F2}" srcOrd="0" destOrd="0" presId="urn:microsoft.com/office/officeart/2005/8/layout/hierarchy2"/>
    <dgm:cxn modelId="{5CA9E750-DFA6-4CCD-8E54-EE239B76BAE3}" type="presOf" srcId="{1CF4E016-1C9B-4ABC-8C67-E1F9F3E83726}" destId="{E06B336C-52C5-4BEB-A590-5B23ADB02F26}" srcOrd="0" destOrd="0" presId="urn:microsoft.com/office/officeart/2005/8/layout/hierarchy2"/>
    <dgm:cxn modelId="{9DCF9874-B566-4BB0-9484-BFA8AACBACEF}" srcId="{064B887B-4E82-408F-A169-644CF6EFF16D}" destId="{974C8495-9996-4CEE-A2EA-2A14A86B9263}" srcOrd="1" destOrd="0" parTransId="{9BEB2144-7E56-48B7-816B-C5956D986B9C}" sibTransId="{B8AA4957-51CB-4E6D-9977-AA968279BFBE}"/>
    <dgm:cxn modelId="{0172FA74-8753-4A9E-9C37-FE0AAA2F06FC}" type="presOf" srcId="{8CDFB34C-C4A3-4630-88BD-A513411AFED2}" destId="{55FF6E32-80DA-4527-940A-3D2D3625F307}" srcOrd="1" destOrd="0" presId="urn:microsoft.com/office/officeart/2005/8/layout/hierarchy2"/>
    <dgm:cxn modelId="{FAC3F675-5699-4EBD-949D-7B1CBA93EE04}" srcId="{974C8495-9996-4CEE-A2EA-2A14A86B9263}" destId="{C28F5E99-A3EE-4FA8-88C4-049C0FA4090C}" srcOrd="4" destOrd="0" parTransId="{1CF4E016-1C9B-4ABC-8C67-E1F9F3E83726}" sibTransId="{6ABB994B-67FC-4999-8483-B82667B4B2D9}"/>
    <dgm:cxn modelId="{52D2987C-5BB1-4594-B6C2-78E4D6A8AC22}" type="presOf" srcId="{F97852C6-36E0-4715-81B2-8A696CF2C2B4}" destId="{022382B2-CA7E-48B4-B550-8C50B9C68411}" srcOrd="0" destOrd="0" presId="urn:microsoft.com/office/officeart/2005/8/layout/hierarchy2"/>
    <dgm:cxn modelId="{456EE67C-5AE3-4359-B611-CC43FD09FD28}" type="presOf" srcId="{E1779415-92B0-4D12-ACE5-9EE82DA13F4F}" destId="{2DFAF0E7-59F7-44E4-A451-187760241E65}" srcOrd="0" destOrd="0" presId="urn:microsoft.com/office/officeart/2005/8/layout/hierarchy2"/>
    <dgm:cxn modelId="{C6F1CB82-3898-4837-A42E-189AE707AAF2}" type="presOf" srcId="{F97852C6-36E0-4715-81B2-8A696CF2C2B4}" destId="{1E32F40B-EF42-4679-94FE-EE12187E07EE}" srcOrd="1" destOrd="0" presId="urn:microsoft.com/office/officeart/2005/8/layout/hierarchy2"/>
    <dgm:cxn modelId="{319C1992-93F4-4DE6-9181-B58EF3C22601}" type="presOf" srcId="{8B4C4EAF-B38C-4AF1-BE48-A959730A6546}" destId="{00BE68A3-2991-44E2-BDD3-860CA22AB156}" srcOrd="0" destOrd="0" presId="urn:microsoft.com/office/officeart/2005/8/layout/hierarchy2"/>
    <dgm:cxn modelId="{469630A3-83CE-47CD-AEE0-FDC908E3A3B9}" type="presOf" srcId="{901BE659-9A1F-4C34-A74A-3F4CCB33BA30}" destId="{70615A79-F3BB-41D3-A045-D261E7ECAC46}" srcOrd="0" destOrd="0" presId="urn:microsoft.com/office/officeart/2005/8/layout/hierarchy2"/>
    <dgm:cxn modelId="{058BC5A5-A49C-4F7F-A7FB-C6354FAB8112}" srcId="{974C8495-9996-4CEE-A2EA-2A14A86B9263}" destId="{225DA47F-5FCF-468D-BFA6-5FBC8207168E}" srcOrd="1" destOrd="0" parTransId="{E1779415-92B0-4D12-ACE5-9EE82DA13F4F}" sibTransId="{737360D1-97A1-4F63-BF7F-CA1F62FA0559}"/>
    <dgm:cxn modelId="{BC078EB1-9F63-4CA9-94F5-A9F560437FCA}" type="presOf" srcId="{59AC8CA9-D01D-4843-AC25-E1459DBB08D0}" destId="{9D82D46D-2CAF-42B6-AEE8-57925EA1D9EA}" srcOrd="1" destOrd="0" presId="urn:microsoft.com/office/officeart/2005/8/layout/hierarchy2"/>
    <dgm:cxn modelId="{4188FFB5-4D5A-4E8B-8EF0-8D3E663191D6}" type="presOf" srcId="{EEA8DFAE-C01C-4914-9A19-4918B4BD057E}" destId="{71C089DC-B252-404C-B6EF-E94E199CC059}" srcOrd="0" destOrd="0" presId="urn:microsoft.com/office/officeart/2005/8/layout/hierarchy2"/>
    <dgm:cxn modelId="{62EAA0C2-2AD2-4D2C-8496-EE83983F6DDA}" type="presOf" srcId="{974C8495-9996-4CEE-A2EA-2A14A86B9263}" destId="{CF01646C-C773-4D4F-94AF-2BAC8D3E219F}" srcOrd="0" destOrd="0" presId="urn:microsoft.com/office/officeart/2005/8/layout/hierarchy2"/>
    <dgm:cxn modelId="{5ED64AC6-1D28-4061-A2F4-91FBACF221C6}" type="presOf" srcId="{6FB74B72-C546-40DA-9906-9416764603B3}" destId="{75EC98E4-04CA-4168-AE4F-A09396FEA948}" srcOrd="0" destOrd="0" presId="urn:microsoft.com/office/officeart/2005/8/layout/hierarchy2"/>
    <dgm:cxn modelId="{96DC5DD7-BBDA-4AEB-AB4C-BAE80AB9276A}" type="presOf" srcId="{8CDFB34C-C4A3-4630-88BD-A513411AFED2}" destId="{A2EB2894-1B3B-475F-8838-C41FA6C59B92}" srcOrd="0" destOrd="0" presId="urn:microsoft.com/office/officeart/2005/8/layout/hierarchy2"/>
    <dgm:cxn modelId="{6EC2B1DE-43CB-42D3-B675-B5E17994C6A2}" srcId="{974C8495-9996-4CEE-A2EA-2A14A86B9263}" destId="{8B4C4EAF-B38C-4AF1-BE48-A959730A6546}" srcOrd="2" destOrd="0" parTransId="{EEA8DFAE-C01C-4914-9A19-4918B4BD057E}" sibTransId="{BFE76CB9-7951-40AC-9B25-26BAEF8C17D8}"/>
    <dgm:cxn modelId="{B5554EE6-32AA-4392-8AB0-B3F8637ADD2A}" type="presOf" srcId="{EEA8DFAE-C01C-4914-9A19-4918B4BD057E}" destId="{1E0AE698-2007-4178-8F81-266059FCF64C}" srcOrd="1" destOrd="0" presId="urn:microsoft.com/office/officeart/2005/8/layout/hierarchy2"/>
    <dgm:cxn modelId="{75BED4E7-F90F-4FA8-BAFE-4E9AB66BA606}" type="presOf" srcId="{59AC8CA9-D01D-4843-AC25-E1459DBB08D0}" destId="{A14C3A34-9F7F-47AE-845C-809F6F44068D}" srcOrd="0" destOrd="0" presId="urn:microsoft.com/office/officeart/2005/8/layout/hierarchy2"/>
    <dgm:cxn modelId="{A194E5F6-4A10-4411-B832-35B4CE1D79B9}" type="presOf" srcId="{9BEB2144-7E56-48B7-816B-C5956D986B9C}" destId="{63D5DF40-7BEC-4839-92DC-CAF757053B99}" srcOrd="1" destOrd="0" presId="urn:microsoft.com/office/officeart/2005/8/layout/hierarchy2"/>
    <dgm:cxn modelId="{54B3DFA2-009A-4ACF-9C18-57549EA699CF}" type="presParOf" srcId="{70615A79-F3BB-41D3-A045-D261E7ECAC46}" destId="{050A5380-536F-405B-A6F5-4E973A710256}" srcOrd="0" destOrd="0" presId="urn:microsoft.com/office/officeart/2005/8/layout/hierarchy2"/>
    <dgm:cxn modelId="{C7665B07-5CB1-4967-BCDA-44EEBACBA54E}" type="presParOf" srcId="{050A5380-536F-405B-A6F5-4E973A710256}" destId="{AC3610FB-573D-4066-B3E9-0CEEC683632B}" srcOrd="0" destOrd="0" presId="urn:microsoft.com/office/officeart/2005/8/layout/hierarchy2"/>
    <dgm:cxn modelId="{6761308D-ED1B-40FF-9CA1-12376223D25B}" type="presParOf" srcId="{050A5380-536F-405B-A6F5-4E973A710256}" destId="{AECBE961-2005-468E-B832-E5C9313FACAC}" srcOrd="1" destOrd="0" presId="urn:microsoft.com/office/officeart/2005/8/layout/hierarchy2"/>
    <dgm:cxn modelId="{9564B84C-1401-4C95-AAC1-57B7E1BED840}" type="presParOf" srcId="{AECBE961-2005-468E-B832-E5C9313FACAC}" destId="{A14C3A34-9F7F-47AE-845C-809F6F44068D}" srcOrd="0" destOrd="0" presId="urn:microsoft.com/office/officeart/2005/8/layout/hierarchy2"/>
    <dgm:cxn modelId="{E1E7A0D7-B0A9-4CE4-BE4B-55689A7D6299}" type="presParOf" srcId="{A14C3A34-9F7F-47AE-845C-809F6F44068D}" destId="{9D82D46D-2CAF-42B6-AEE8-57925EA1D9EA}" srcOrd="0" destOrd="0" presId="urn:microsoft.com/office/officeart/2005/8/layout/hierarchy2"/>
    <dgm:cxn modelId="{E65766C0-2C1C-487B-A999-85A851C6B590}" type="presParOf" srcId="{AECBE961-2005-468E-B832-E5C9313FACAC}" destId="{04B48FB8-C45E-4648-BFD7-C8EA96BAE126}" srcOrd="1" destOrd="0" presId="urn:microsoft.com/office/officeart/2005/8/layout/hierarchy2"/>
    <dgm:cxn modelId="{55F065FD-8B5D-4AEE-8838-CADE9F34D2AD}" type="presParOf" srcId="{04B48FB8-C45E-4648-BFD7-C8EA96BAE126}" destId="{B9594155-B07D-4951-AD61-53959ABF3FAE}" srcOrd="0" destOrd="0" presId="urn:microsoft.com/office/officeart/2005/8/layout/hierarchy2"/>
    <dgm:cxn modelId="{B4753120-E9AE-4927-AEF7-179404D6ED8D}" type="presParOf" srcId="{04B48FB8-C45E-4648-BFD7-C8EA96BAE126}" destId="{A51A0ADA-EA53-49D2-B725-E69AC6F55B4C}" srcOrd="1" destOrd="0" presId="urn:microsoft.com/office/officeart/2005/8/layout/hierarchy2"/>
    <dgm:cxn modelId="{0464ECD0-B898-4A94-8DC6-262CF77DA97E}" type="presParOf" srcId="{AECBE961-2005-468E-B832-E5C9313FACAC}" destId="{79FA875B-96B8-465B-BFBE-1B0B914030F4}" srcOrd="2" destOrd="0" presId="urn:microsoft.com/office/officeart/2005/8/layout/hierarchy2"/>
    <dgm:cxn modelId="{94577779-4A64-48F6-8020-B3D3E0CF789E}" type="presParOf" srcId="{79FA875B-96B8-465B-BFBE-1B0B914030F4}" destId="{63D5DF40-7BEC-4839-92DC-CAF757053B99}" srcOrd="0" destOrd="0" presId="urn:microsoft.com/office/officeart/2005/8/layout/hierarchy2"/>
    <dgm:cxn modelId="{BA0EB972-BA61-4BAA-AA3B-7734197B7CA7}" type="presParOf" srcId="{AECBE961-2005-468E-B832-E5C9313FACAC}" destId="{6862CC38-160B-45FA-B2E9-555711ACDBD0}" srcOrd="3" destOrd="0" presId="urn:microsoft.com/office/officeart/2005/8/layout/hierarchy2"/>
    <dgm:cxn modelId="{E1002062-5A54-4F41-BBA6-3CF11DFCF713}" type="presParOf" srcId="{6862CC38-160B-45FA-B2E9-555711ACDBD0}" destId="{CF01646C-C773-4D4F-94AF-2BAC8D3E219F}" srcOrd="0" destOrd="0" presId="urn:microsoft.com/office/officeart/2005/8/layout/hierarchy2"/>
    <dgm:cxn modelId="{FDED163B-0F7D-4297-9094-04F7C90F3A2C}" type="presParOf" srcId="{6862CC38-160B-45FA-B2E9-555711ACDBD0}" destId="{822F5563-6DC6-4CB2-9C89-8476A053BE40}" srcOrd="1" destOrd="0" presId="urn:microsoft.com/office/officeart/2005/8/layout/hierarchy2"/>
    <dgm:cxn modelId="{EC6EB5E2-9F3F-47AD-8A43-BCD14D7E4054}" type="presParOf" srcId="{822F5563-6DC6-4CB2-9C89-8476A053BE40}" destId="{A2EB2894-1B3B-475F-8838-C41FA6C59B92}" srcOrd="0" destOrd="0" presId="urn:microsoft.com/office/officeart/2005/8/layout/hierarchy2"/>
    <dgm:cxn modelId="{F47840E7-F72A-48F2-961C-95CF9D058DD3}" type="presParOf" srcId="{A2EB2894-1B3B-475F-8838-C41FA6C59B92}" destId="{55FF6E32-80DA-4527-940A-3D2D3625F307}" srcOrd="0" destOrd="0" presId="urn:microsoft.com/office/officeart/2005/8/layout/hierarchy2"/>
    <dgm:cxn modelId="{99AA38D6-0E50-4E6E-B6F1-BBD284CB5162}" type="presParOf" srcId="{822F5563-6DC6-4CB2-9C89-8476A053BE40}" destId="{8E22EF85-318C-4886-9F96-2DAE845787A5}" srcOrd="1" destOrd="0" presId="urn:microsoft.com/office/officeart/2005/8/layout/hierarchy2"/>
    <dgm:cxn modelId="{A877753F-58DB-41D5-AB6B-F0043EAA1C99}" type="presParOf" srcId="{8E22EF85-318C-4886-9F96-2DAE845787A5}" destId="{2AD9A36B-87DA-424C-B487-BFE5833224F2}" srcOrd="0" destOrd="0" presId="urn:microsoft.com/office/officeart/2005/8/layout/hierarchy2"/>
    <dgm:cxn modelId="{E763A2D2-B84B-4E0F-A2D8-3CB3FFB8EECF}" type="presParOf" srcId="{8E22EF85-318C-4886-9F96-2DAE845787A5}" destId="{1B681DAB-4DE9-45E5-9D18-16E61BE6D77B}" srcOrd="1" destOrd="0" presId="urn:microsoft.com/office/officeart/2005/8/layout/hierarchy2"/>
    <dgm:cxn modelId="{DA64DB6D-73AA-44EA-AF78-6D571B074079}" type="presParOf" srcId="{822F5563-6DC6-4CB2-9C89-8476A053BE40}" destId="{2DFAF0E7-59F7-44E4-A451-187760241E65}" srcOrd="2" destOrd="0" presId="urn:microsoft.com/office/officeart/2005/8/layout/hierarchy2"/>
    <dgm:cxn modelId="{E3D04F49-78B8-42A4-9233-DB0ED9EEE442}" type="presParOf" srcId="{2DFAF0E7-59F7-44E4-A451-187760241E65}" destId="{EF8D94C7-2AF5-46AB-8245-7685FB73330C}" srcOrd="0" destOrd="0" presId="urn:microsoft.com/office/officeart/2005/8/layout/hierarchy2"/>
    <dgm:cxn modelId="{ECBAD8E7-85DB-4DDB-9AB4-1D5585AC3158}" type="presParOf" srcId="{822F5563-6DC6-4CB2-9C89-8476A053BE40}" destId="{6ED3CFD3-074E-49C0-AB45-7D457C7BB791}" srcOrd="3" destOrd="0" presId="urn:microsoft.com/office/officeart/2005/8/layout/hierarchy2"/>
    <dgm:cxn modelId="{2BBE976E-575E-48B2-857F-85BCC2F13148}" type="presParOf" srcId="{6ED3CFD3-074E-49C0-AB45-7D457C7BB791}" destId="{3731A04A-4621-40E9-8DE8-FAC9C35216B7}" srcOrd="0" destOrd="0" presId="urn:microsoft.com/office/officeart/2005/8/layout/hierarchy2"/>
    <dgm:cxn modelId="{E5E5D63A-056E-421B-96D5-F857419A5666}" type="presParOf" srcId="{6ED3CFD3-074E-49C0-AB45-7D457C7BB791}" destId="{82971FB5-26A0-40C4-894F-2AA76DFA63FF}" srcOrd="1" destOrd="0" presId="urn:microsoft.com/office/officeart/2005/8/layout/hierarchy2"/>
    <dgm:cxn modelId="{C6266D98-AA71-450D-863B-EF13B7CBF068}" type="presParOf" srcId="{822F5563-6DC6-4CB2-9C89-8476A053BE40}" destId="{71C089DC-B252-404C-B6EF-E94E199CC059}" srcOrd="4" destOrd="0" presId="urn:microsoft.com/office/officeart/2005/8/layout/hierarchy2"/>
    <dgm:cxn modelId="{A20026DA-F358-4896-96BE-C041B4300AD1}" type="presParOf" srcId="{71C089DC-B252-404C-B6EF-E94E199CC059}" destId="{1E0AE698-2007-4178-8F81-266059FCF64C}" srcOrd="0" destOrd="0" presId="urn:microsoft.com/office/officeart/2005/8/layout/hierarchy2"/>
    <dgm:cxn modelId="{0B4D5C67-E15C-4C34-BC25-367C3CF02825}" type="presParOf" srcId="{822F5563-6DC6-4CB2-9C89-8476A053BE40}" destId="{3DD8459C-4D4A-4DB6-BF8B-CC88A65909C7}" srcOrd="5" destOrd="0" presId="urn:microsoft.com/office/officeart/2005/8/layout/hierarchy2"/>
    <dgm:cxn modelId="{C32010F9-4D23-4AF1-A995-5D3BB6F8FCC0}" type="presParOf" srcId="{3DD8459C-4D4A-4DB6-BF8B-CC88A65909C7}" destId="{00BE68A3-2991-44E2-BDD3-860CA22AB156}" srcOrd="0" destOrd="0" presId="urn:microsoft.com/office/officeart/2005/8/layout/hierarchy2"/>
    <dgm:cxn modelId="{C16DC7C8-94BA-494F-B2BC-FA1C4E7838B4}" type="presParOf" srcId="{3DD8459C-4D4A-4DB6-BF8B-CC88A65909C7}" destId="{EE2D9519-7CDD-450B-9660-2EB708F59195}" srcOrd="1" destOrd="0" presId="urn:microsoft.com/office/officeart/2005/8/layout/hierarchy2"/>
    <dgm:cxn modelId="{89F4E12C-5DA9-4D10-B925-C2AE9026A639}" type="presParOf" srcId="{EE2D9519-7CDD-450B-9660-2EB708F59195}" destId="{022382B2-CA7E-48B4-B550-8C50B9C68411}" srcOrd="0" destOrd="0" presId="urn:microsoft.com/office/officeart/2005/8/layout/hierarchy2"/>
    <dgm:cxn modelId="{7C5D3C9A-E6C8-48E3-93D4-2ED9BEA31422}" type="presParOf" srcId="{022382B2-CA7E-48B4-B550-8C50B9C68411}" destId="{1E32F40B-EF42-4679-94FE-EE12187E07EE}" srcOrd="0" destOrd="0" presId="urn:microsoft.com/office/officeart/2005/8/layout/hierarchy2"/>
    <dgm:cxn modelId="{7A9C6480-5836-48E9-A819-412E43DF5E5E}" type="presParOf" srcId="{EE2D9519-7CDD-450B-9660-2EB708F59195}" destId="{209C99F6-3F20-4086-B458-BAB5E3BF2AE9}" srcOrd="1" destOrd="0" presId="urn:microsoft.com/office/officeart/2005/8/layout/hierarchy2"/>
    <dgm:cxn modelId="{DBA19FBA-1CE8-4C1C-9A29-C57FB4D13BAD}" type="presParOf" srcId="{209C99F6-3F20-4086-B458-BAB5E3BF2AE9}" destId="{75EC98E4-04CA-4168-AE4F-A09396FEA948}" srcOrd="0" destOrd="0" presId="urn:microsoft.com/office/officeart/2005/8/layout/hierarchy2"/>
    <dgm:cxn modelId="{5488D8A7-7F25-4419-9643-8187622EEAAF}" type="presParOf" srcId="{209C99F6-3F20-4086-B458-BAB5E3BF2AE9}" destId="{894D4B6C-5DD1-41B9-B768-A681B31BAE45}" srcOrd="1" destOrd="0" presId="urn:microsoft.com/office/officeart/2005/8/layout/hierarchy2"/>
    <dgm:cxn modelId="{1BB494C1-7A37-4CCE-8791-8C4204DF4BF6}" type="presParOf" srcId="{822F5563-6DC6-4CB2-9C89-8476A053BE40}" destId="{C406903D-8AE4-44A6-A3E3-6AA4C693FB52}" srcOrd="6" destOrd="0" presId="urn:microsoft.com/office/officeart/2005/8/layout/hierarchy2"/>
    <dgm:cxn modelId="{66E7A74C-D675-4066-A3F0-F7FEDE1A3236}" type="presParOf" srcId="{C406903D-8AE4-44A6-A3E3-6AA4C693FB52}" destId="{CDE22BD7-50BB-4873-8F2E-33D16D9A0089}" srcOrd="0" destOrd="0" presId="urn:microsoft.com/office/officeart/2005/8/layout/hierarchy2"/>
    <dgm:cxn modelId="{4FB82116-3FB7-4266-85E0-03BA239E8557}" type="presParOf" srcId="{822F5563-6DC6-4CB2-9C89-8476A053BE40}" destId="{5D925568-B3BE-46C3-8B51-4D3B12FC59C2}" srcOrd="7" destOrd="0" presId="urn:microsoft.com/office/officeart/2005/8/layout/hierarchy2"/>
    <dgm:cxn modelId="{F7C5933A-68E4-4E51-BC78-D6E71A594E49}" type="presParOf" srcId="{5D925568-B3BE-46C3-8B51-4D3B12FC59C2}" destId="{1DCD2D1E-DB48-4B55-972A-850E0248A3D5}" srcOrd="0" destOrd="0" presId="urn:microsoft.com/office/officeart/2005/8/layout/hierarchy2"/>
    <dgm:cxn modelId="{2536DD5A-B8FB-4C5F-9A84-C70BD5E78B75}" type="presParOf" srcId="{5D925568-B3BE-46C3-8B51-4D3B12FC59C2}" destId="{97F3D661-3AC9-4F94-8855-9836C072E183}" srcOrd="1" destOrd="0" presId="urn:microsoft.com/office/officeart/2005/8/layout/hierarchy2"/>
    <dgm:cxn modelId="{668EAF11-C931-43F5-977C-FAEB30527C71}" type="presParOf" srcId="{822F5563-6DC6-4CB2-9C89-8476A053BE40}" destId="{E06B336C-52C5-4BEB-A590-5B23ADB02F26}" srcOrd="8" destOrd="0" presId="urn:microsoft.com/office/officeart/2005/8/layout/hierarchy2"/>
    <dgm:cxn modelId="{6FAEB27F-13E8-468E-A7AC-6A011BA5F0FC}" type="presParOf" srcId="{E06B336C-52C5-4BEB-A590-5B23ADB02F26}" destId="{4A6C841B-FC2B-4815-A1F1-7096D4B86016}" srcOrd="0" destOrd="0" presId="urn:microsoft.com/office/officeart/2005/8/layout/hierarchy2"/>
    <dgm:cxn modelId="{7D39ED0A-856A-47E4-B124-525C6F0209FA}" type="presParOf" srcId="{822F5563-6DC6-4CB2-9C89-8476A053BE40}" destId="{0589C8EF-ACD3-4587-AA50-F00F46D2FAC3}" srcOrd="9" destOrd="0" presId="urn:microsoft.com/office/officeart/2005/8/layout/hierarchy2"/>
    <dgm:cxn modelId="{360A65E9-CC8D-4A1C-BDD6-5AF73C3218E4}" type="presParOf" srcId="{0589C8EF-ACD3-4587-AA50-F00F46D2FAC3}" destId="{DA39A970-9A9F-4DEA-B323-B4CF293055E6}" srcOrd="0" destOrd="0" presId="urn:microsoft.com/office/officeart/2005/8/layout/hierarchy2"/>
    <dgm:cxn modelId="{405274FC-B1C3-41AE-A938-D5B81DC5B29B}" type="presParOf" srcId="{0589C8EF-ACD3-4587-AA50-F00F46D2FAC3}" destId="{35265EA3-3E71-4B78-883E-8F92DF88CE7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1BE659-9A1F-4C34-A74A-3F4CCB33BA30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7619EDE4-5246-4237-9CA0-FA7C0F16112F}">
      <dgm:prSet phldrT="[Texte]"/>
      <dgm:spPr/>
      <dgm:t>
        <a:bodyPr/>
        <a:lstStyle/>
        <a:p>
          <a:r>
            <a:rPr lang="fr-FR" dirty="0"/>
            <a:t>Actions collectives </a:t>
          </a:r>
        </a:p>
      </dgm:t>
    </dgm:pt>
    <dgm:pt modelId="{59AC8CA9-D01D-4843-AC25-E1459DBB08D0}" type="parTrans" cxnId="{3FEEAF1A-F3AE-47AE-958C-D67F4B9333B8}">
      <dgm:prSet/>
      <dgm:spPr/>
      <dgm:t>
        <a:bodyPr/>
        <a:lstStyle/>
        <a:p>
          <a:endParaRPr lang="fr-FR"/>
        </a:p>
      </dgm:t>
    </dgm:pt>
    <dgm:pt modelId="{2CA737A8-F7F6-41DA-9C5C-74322C645AE6}" type="sibTrans" cxnId="{3FEEAF1A-F3AE-47AE-958C-D67F4B9333B8}">
      <dgm:prSet/>
      <dgm:spPr/>
      <dgm:t>
        <a:bodyPr/>
        <a:lstStyle/>
        <a:p>
          <a:endParaRPr lang="fr-FR"/>
        </a:p>
      </dgm:t>
    </dgm:pt>
    <dgm:pt modelId="{974C8495-9996-4CEE-A2EA-2A14A86B9263}">
      <dgm:prSet phldrT="[Texte]"/>
      <dgm:spPr/>
      <dgm:t>
        <a:bodyPr/>
        <a:lstStyle/>
        <a:p>
          <a:r>
            <a:rPr lang="fr-FR" dirty="0"/>
            <a:t>Secours, aide et services personnalisés</a:t>
          </a:r>
        </a:p>
      </dgm:t>
    </dgm:pt>
    <dgm:pt modelId="{9BEB2144-7E56-48B7-816B-C5956D986B9C}" type="parTrans" cxnId="{9DCF9874-B566-4BB0-9484-BFA8AACBACEF}">
      <dgm:prSet/>
      <dgm:spPr/>
      <dgm:t>
        <a:bodyPr/>
        <a:lstStyle/>
        <a:p>
          <a:endParaRPr lang="fr-FR"/>
        </a:p>
      </dgm:t>
    </dgm:pt>
    <dgm:pt modelId="{B8AA4957-51CB-4E6D-9977-AA968279BFBE}" type="sibTrans" cxnId="{9DCF9874-B566-4BB0-9484-BFA8AACBACEF}">
      <dgm:prSet/>
      <dgm:spPr/>
      <dgm:t>
        <a:bodyPr/>
        <a:lstStyle/>
        <a:p>
          <a:endParaRPr lang="fr-FR"/>
        </a:p>
      </dgm:t>
    </dgm:pt>
    <dgm:pt modelId="{3B1A706A-C491-4C7D-9017-0BEAD6EB4DFC}">
      <dgm:prSet phldrT="[Texte]" custT="1"/>
      <dgm:spPr/>
      <dgm:t>
        <a:bodyPr/>
        <a:lstStyle/>
        <a:p>
          <a:r>
            <a:rPr lang="fr-FR" sz="2000" dirty="0"/>
            <a:t>Aide et secours  </a:t>
          </a:r>
        </a:p>
      </dgm:t>
    </dgm:pt>
    <dgm:pt modelId="{8CDFB34C-C4A3-4630-88BD-A513411AFED2}" type="parTrans" cxnId="{D56A523E-A340-4504-AD5C-CC2930A29433}">
      <dgm:prSet/>
      <dgm:spPr/>
      <dgm:t>
        <a:bodyPr/>
        <a:lstStyle/>
        <a:p>
          <a:endParaRPr lang="fr-FR"/>
        </a:p>
      </dgm:t>
    </dgm:pt>
    <dgm:pt modelId="{7F8A48B9-79CF-477C-BE14-D9BC57127573}" type="sibTrans" cxnId="{D56A523E-A340-4504-AD5C-CC2930A29433}">
      <dgm:prSet/>
      <dgm:spPr/>
      <dgm:t>
        <a:bodyPr/>
        <a:lstStyle/>
        <a:p>
          <a:endParaRPr lang="fr-FR"/>
        </a:p>
      </dgm:t>
    </dgm:pt>
    <dgm:pt modelId="{225DA47F-5FCF-468D-BFA6-5FBC8207168E}">
      <dgm:prSet phldrT="[Texte]" custT="1"/>
      <dgm:spPr/>
      <dgm:t>
        <a:bodyPr spcFirstLastPara="0" vert="horz" wrap="square" lIns="7620" tIns="7620" rIns="7620" bIns="7620" numCol="1" spcCol="1270" anchor="ctr" anchorCtr="0"/>
        <a:lstStyle/>
        <a:p>
          <a:r>
            <a:rPr lang="fr-FR" sz="2000" kern="1200" dirty="0"/>
            <a:t>Aides aux </a:t>
          </a:r>
          <a:r>
            <a:rPr lang="fr-FR" sz="2000" kern="1200" dirty="0">
              <a:latin typeface="Century Gothic"/>
              <a:ea typeface="+mn-ea"/>
              <a:cs typeface="+mn-cs"/>
            </a:rPr>
            <a:t>aidants</a:t>
          </a:r>
          <a:r>
            <a:rPr lang="fr-FR" sz="2000" kern="1200" dirty="0"/>
            <a:t> ?</a:t>
          </a:r>
        </a:p>
      </dgm:t>
    </dgm:pt>
    <dgm:pt modelId="{E1779415-92B0-4D12-ACE5-9EE82DA13F4F}" type="parTrans" cxnId="{058BC5A5-A49C-4F7F-A7FB-C6354FAB8112}">
      <dgm:prSet/>
      <dgm:spPr/>
      <dgm:t>
        <a:bodyPr/>
        <a:lstStyle/>
        <a:p>
          <a:endParaRPr lang="fr-FR"/>
        </a:p>
      </dgm:t>
    </dgm:pt>
    <dgm:pt modelId="{737360D1-97A1-4F63-BF7F-CA1F62FA0559}" type="sibTrans" cxnId="{058BC5A5-A49C-4F7F-A7FB-C6354FAB8112}">
      <dgm:prSet/>
      <dgm:spPr/>
      <dgm:t>
        <a:bodyPr/>
        <a:lstStyle/>
        <a:p>
          <a:endParaRPr lang="fr-FR"/>
        </a:p>
      </dgm:t>
    </dgm:pt>
    <dgm:pt modelId="{8B4C4EAF-B38C-4AF1-BE48-A959730A6546}">
      <dgm:prSet phldrT="[Texte]" custT="1"/>
      <dgm:spPr/>
      <dgm:t>
        <a:bodyPr/>
        <a:lstStyle/>
        <a:p>
          <a:r>
            <a:rPr lang="fr-FR" sz="2000" dirty="0"/>
            <a:t>Mobilité </a:t>
          </a:r>
        </a:p>
      </dgm:t>
    </dgm:pt>
    <dgm:pt modelId="{EEA8DFAE-C01C-4914-9A19-4918B4BD057E}" type="parTrans" cxnId="{6EC2B1DE-43CB-42D3-B675-B5E17994C6A2}">
      <dgm:prSet/>
      <dgm:spPr/>
      <dgm:t>
        <a:bodyPr/>
        <a:lstStyle/>
        <a:p>
          <a:endParaRPr lang="fr-FR"/>
        </a:p>
      </dgm:t>
    </dgm:pt>
    <dgm:pt modelId="{BFE76CB9-7951-40AC-9B25-26BAEF8C17D8}" type="sibTrans" cxnId="{6EC2B1DE-43CB-42D3-B675-B5E17994C6A2}">
      <dgm:prSet/>
      <dgm:spPr/>
      <dgm:t>
        <a:bodyPr/>
        <a:lstStyle/>
        <a:p>
          <a:endParaRPr lang="fr-FR"/>
        </a:p>
      </dgm:t>
    </dgm:pt>
    <dgm:pt modelId="{9138219A-ADC0-465E-8B6E-E5A99A7B00E5}">
      <dgm:prSet phldrT="[Texte]" custT="1"/>
      <dgm:spPr/>
      <dgm:t>
        <a:bodyPr spcFirstLastPara="0" vert="horz" wrap="square" lIns="8255" tIns="8255" rIns="8255" bIns="8255" numCol="1" spcCol="1270" anchor="ctr" anchorCtr="0"/>
        <a:lstStyle/>
        <a:p>
          <a:r>
            <a:rPr lang="fr-FR" sz="2000" kern="1200" dirty="0"/>
            <a:t>logement</a:t>
          </a:r>
        </a:p>
      </dgm:t>
    </dgm:pt>
    <dgm:pt modelId="{B08BB9D3-40F8-498E-B30D-9F01EBE221B9}" type="parTrans" cxnId="{EB7A2E31-2DB0-4F63-8688-85A7EE2BC39A}">
      <dgm:prSet/>
      <dgm:spPr/>
      <dgm:t>
        <a:bodyPr/>
        <a:lstStyle/>
        <a:p>
          <a:endParaRPr lang="fr-FR"/>
        </a:p>
      </dgm:t>
    </dgm:pt>
    <dgm:pt modelId="{9B47071C-FA18-459C-BB70-05ABBC20CB7A}" type="sibTrans" cxnId="{EB7A2E31-2DB0-4F63-8688-85A7EE2BC39A}">
      <dgm:prSet/>
      <dgm:spPr/>
      <dgm:t>
        <a:bodyPr/>
        <a:lstStyle/>
        <a:p>
          <a:endParaRPr lang="fr-FR"/>
        </a:p>
      </dgm:t>
    </dgm:pt>
    <dgm:pt modelId="{C28F5E99-A3EE-4FA8-88C4-049C0FA4090C}">
      <dgm:prSet phldrT="[Texte]" custT="1"/>
      <dgm:spPr/>
      <dgm:t>
        <a:bodyPr spcFirstLastPara="0" vert="horz" wrap="square" lIns="8255" tIns="8255" rIns="8255" bIns="8255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>
              <a:latin typeface="Century Gothic"/>
              <a:ea typeface="+mn-ea"/>
              <a:cs typeface="+mn-cs"/>
            </a:rPr>
            <a:t>???</a:t>
          </a:r>
          <a:endParaRPr lang="fr-FR" sz="2000" kern="1200" dirty="0">
            <a:latin typeface="Century Gothic"/>
            <a:ea typeface="+mn-ea"/>
            <a:cs typeface="+mn-cs"/>
          </a:endParaRPr>
        </a:p>
      </dgm:t>
    </dgm:pt>
    <dgm:pt modelId="{1CF4E016-1C9B-4ABC-8C67-E1F9F3E83726}" type="parTrans" cxnId="{FAC3F675-5699-4EBD-949D-7B1CBA93EE04}">
      <dgm:prSet/>
      <dgm:spPr/>
      <dgm:t>
        <a:bodyPr/>
        <a:lstStyle/>
        <a:p>
          <a:endParaRPr lang="fr-FR"/>
        </a:p>
      </dgm:t>
    </dgm:pt>
    <dgm:pt modelId="{6ABB994B-67FC-4999-8483-B82667B4B2D9}" type="sibTrans" cxnId="{FAC3F675-5699-4EBD-949D-7B1CBA93EE04}">
      <dgm:prSet/>
      <dgm:spPr/>
      <dgm:t>
        <a:bodyPr/>
        <a:lstStyle/>
        <a:p>
          <a:endParaRPr lang="fr-FR"/>
        </a:p>
      </dgm:t>
    </dgm:pt>
    <dgm:pt modelId="{064B887B-4E82-408F-A169-644CF6EFF16D}">
      <dgm:prSet phldrT="[Texte]"/>
      <dgm:spPr/>
      <dgm:t>
        <a:bodyPr/>
        <a:lstStyle/>
        <a:p>
          <a:r>
            <a:rPr lang="fr-FR" dirty="0"/>
            <a:t>Fonds social et action sociale</a:t>
          </a:r>
        </a:p>
      </dgm:t>
    </dgm:pt>
    <dgm:pt modelId="{66588FDF-5220-4E9F-8361-E7B6CDD73CF5}" type="sibTrans" cxnId="{DAB9BC6C-3AA6-493D-AC1C-A3BE3BAC2812}">
      <dgm:prSet/>
      <dgm:spPr/>
      <dgm:t>
        <a:bodyPr/>
        <a:lstStyle/>
        <a:p>
          <a:endParaRPr lang="fr-FR"/>
        </a:p>
      </dgm:t>
    </dgm:pt>
    <dgm:pt modelId="{3ED7BE6F-9BA7-4569-A0C1-55912993440A}" type="parTrans" cxnId="{DAB9BC6C-3AA6-493D-AC1C-A3BE3BAC2812}">
      <dgm:prSet/>
      <dgm:spPr/>
      <dgm:t>
        <a:bodyPr/>
        <a:lstStyle/>
        <a:p>
          <a:endParaRPr lang="fr-FR"/>
        </a:p>
      </dgm:t>
    </dgm:pt>
    <dgm:pt modelId="{D86AF3FE-79E8-410E-BEB3-59DE050FECC6}">
      <dgm:prSet phldrT="[Texte]"/>
      <dgm:spPr/>
      <dgm:t>
        <a:bodyPr/>
        <a:lstStyle/>
        <a:p>
          <a:r>
            <a:rPr lang="fr-FR" dirty="0"/>
            <a:t>Promotion </a:t>
          </a:r>
        </a:p>
      </dgm:t>
    </dgm:pt>
    <dgm:pt modelId="{5BCCBAA6-40E5-4520-8C04-2152FF56AB99}" type="parTrans" cxnId="{5507F8AE-7FDF-47EF-9360-1C81CCEF82FB}">
      <dgm:prSet/>
      <dgm:spPr/>
      <dgm:t>
        <a:bodyPr/>
        <a:lstStyle/>
        <a:p>
          <a:endParaRPr lang="fr-FR"/>
        </a:p>
      </dgm:t>
    </dgm:pt>
    <dgm:pt modelId="{DDAC498F-0E87-43FA-9B04-FC6C6555EB0A}" type="sibTrans" cxnId="{5507F8AE-7FDF-47EF-9360-1C81CCEF82FB}">
      <dgm:prSet/>
      <dgm:spPr/>
      <dgm:t>
        <a:bodyPr/>
        <a:lstStyle/>
        <a:p>
          <a:endParaRPr lang="fr-FR"/>
        </a:p>
      </dgm:t>
    </dgm:pt>
    <dgm:pt modelId="{1C02A2C6-32D2-4552-A9E6-02C01F21E943}">
      <dgm:prSet phldrT="[Texte]"/>
      <dgm:spPr/>
      <dgm:t>
        <a:bodyPr/>
        <a:lstStyle/>
        <a:p>
          <a:r>
            <a:rPr lang="fr-FR" dirty="0"/>
            <a:t>Gestion optimisée</a:t>
          </a:r>
        </a:p>
      </dgm:t>
    </dgm:pt>
    <dgm:pt modelId="{3E120046-EDC4-49C8-A05B-9B16676385C3}" type="parTrans" cxnId="{A0F80785-9BBC-4D4C-A6F1-17B9120AC3D0}">
      <dgm:prSet/>
      <dgm:spPr/>
      <dgm:t>
        <a:bodyPr/>
        <a:lstStyle/>
        <a:p>
          <a:endParaRPr lang="fr-FR"/>
        </a:p>
      </dgm:t>
    </dgm:pt>
    <dgm:pt modelId="{E65C70CC-28AA-4D09-AD80-B114904E4803}" type="sibTrans" cxnId="{A0F80785-9BBC-4D4C-A6F1-17B9120AC3D0}">
      <dgm:prSet/>
      <dgm:spPr/>
      <dgm:t>
        <a:bodyPr/>
        <a:lstStyle/>
        <a:p>
          <a:endParaRPr lang="fr-FR"/>
        </a:p>
      </dgm:t>
    </dgm:pt>
    <dgm:pt modelId="{381E0E46-FB66-4E4A-81CD-90EEBB88E271}">
      <dgm:prSet phldrT="[Texte]" custT="1"/>
      <dgm:spPr/>
      <dgm:t>
        <a:bodyPr/>
        <a:lstStyle/>
        <a:p>
          <a:r>
            <a:rPr lang="fr-FR" sz="2000" dirty="0"/>
            <a:t>Actions de prévention</a:t>
          </a:r>
        </a:p>
      </dgm:t>
    </dgm:pt>
    <dgm:pt modelId="{BC3BE5E0-1041-48EB-913B-E722032AAA93}" type="parTrans" cxnId="{F18146D4-E721-436B-AB53-27E80C786AB9}">
      <dgm:prSet/>
      <dgm:spPr/>
      <dgm:t>
        <a:bodyPr/>
        <a:lstStyle/>
        <a:p>
          <a:endParaRPr lang="fr-FR"/>
        </a:p>
      </dgm:t>
    </dgm:pt>
    <dgm:pt modelId="{BEDB992C-6B18-43B8-9E57-8603AAF723BF}" type="sibTrans" cxnId="{F18146D4-E721-436B-AB53-27E80C786AB9}">
      <dgm:prSet/>
      <dgm:spPr/>
      <dgm:t>
        <a:bodyPr/>
        <a:lstStyle/>
        <a:p>
          <a:endParaRPr lang="fr-FR"/>
        </a:p>
      </dgm:t>
    </dgm:pt>
    <dgm:pt modelId="{D6D2C4DB-C6E0-45B7-8429-2E88F504029E}">
      <dgm:prSet phldrT="[Texte]"/>
      <dgm:spPr/>
      <dgm:t>
        <a:bodyPr/>
        <a:lstStyle/>
        <a:p>
          <a:r>
            <a:rPr lang="fr-FR" dirty="0"/>
            <a:t>Partenariats </a:t>
          </a:r>
        </a:p>
      </dgm:t>
    </dgm:pt>
    <dgm:pt modelId="{C65113A3-834C-4AA8-930A-01CDA3E1BD96}" type="parTrans" cxnId="{D380355E-5AF5-4312-A1A9-79F1931ED646}">
      <dgm:prSet/>
      <dgm:spPr/>
      <dgm:t>
        <a:bodyPr/>
        <a:lstStyle/>
        <a:p>
          <a:endParaRPr lang="fr-FR"/>
        </a:p>
      </dgm:t>
    </dgm:pt>
    <dgm:pt modelId="{5DD7D478-16C4-4A14-AE41-8B7E413EBB57}" type="sibTrans" cxnId="{D380355E-5AF5-4312-A1A9-79F1931ED646}">
      <dgm:prSet/>
      <dgm:spPr/>
      <dgm:t>
        <a:bodyPr/>
        <a:lstStyle/>
        <a:p>
          <a:endParaRPr lang="fr-FR"/>
        </a:p>
      </dgm:t>
    </dgm:pt>
    <dgm:pt modelId="{70615A79-F3BB-41D3-A045-D261E7ECAC46}" type="pres">
      <dgm:prSet presAssocID="{901BE659-9A1F-4C34-A74A-3F4CCB33BA3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50A5380-536F-405B-A6F5-4E973A710256}" type="pres">
      <dgm:prSet presAssocID="{064B887B-4E82-408F-A169-644CF6EFF16D}" presName="root1" presStyleCnt="0"/>
      <dgm:spPr/>
    </dgm:pt>
    <dgm:pt modelId="{AC3610FB-573D-4066-B3E9-0CEEC683632B}" type="pres">
      <dgm:prSet presAssocID="{064B887B-4E82-408F-A169-644CF6EFF16D}" presName="LevelOneTextNode" presStyleLbl="node0" presStyleIdx="0" presStyleCnt="1">
        <dgm:presLayoutVars>
          <dgm:chPref val="3"/>
        </dgm:presLayoutVars>
      </dgm:prSet>
      <dgm:spPr/>
    </dgm:pt>
    <dgm:pt modelId="{AECBE961-2005-468E-B832-E5C9313FACAC}" type="pres">
      <dgm:prSet presAssocID="{064B887B-4E82-408F-A169-644CF6EFF16D}" presName="level2hierChild" presStyleCnt="0"/>
      <dgm:spPr/>
    </dgm:pt>
    <dgm:pt modelId="{A14C3A34-9F7F-47AE-845C-809F6F44068D}" type="pres">
      <dgm:prSet presAssocID="{59AC8CA9-D01D-4843-AC25-E1459DBB08D0}" presName="conn2-1" presStyleLbl="parChTrans1D2" presStyleIdx="0" presStyleCnt="2"/>
      <dgm:spPr/>
    </dgm:pt>
    <dgm:pt modelId="{9D82D46D-2CAF-42B6-AEE8-57925EA1D9EA}" type="pres">
      <dgm:prSet presAssocID="{59AC8CA9-D01D-4843-AC25-E1459DBB08D0}" presName="connTx" presStyleLbl="parChTrans1D2" presStyleIdx="0" presStyleCnt="2"/>
      <dgm:spPr/>
    </dgm:pt>
    <dgm:pt modelId="{04B48FB8-C45E-4648-BFD7-C8EA96BAE126}" type="pres">
      <dgm:prSet presAssocID="{7619EDE4-5246-4237-9CA0-FA7C0F16112F}" presName="root2" presStyleCnt="0"/>
      <dgm:spPr/>
    </dgm:pt>
    <dgm:pt modelId="{B9594155-B07D-4951-AD61-53959ABF3FAE}" type="pres">
      <dgm:prSet presAssocID="{7619EDE4-5246-4237-9CA0-FA7C0F16112F}" presName="LevelTwoTextNode" presStyleLbl="node2" presStyleIdx="0" presStyleCnt="2">
        <dgm:presLayoutVars>
          <dgm:chPref val="3"/>
        </dgm:presLayoutVars>
      </dgm:prSet>
      <dgm:spPr/>
    </dgm:pt>
    <dgm:pt modelId="{A51A0ADA-EA53-49D2-B725-E69AC6F55B4C}" type="pres">
      <dgm:prSet presAssocID="{7619EDE4-5246-4237-9CA0-FA7C0F16112F}" presName="level3hierChild" presStyleCnt="0"/>
      <dgm:spPr/>
    </dgm:pt>
    <dgm:pt modelId="{DC1A3E4B-2F5B-4911-AD43-067C74703055}" type="pres">
      <dgm:prSet presAssocID="{BC3BE5E0-1041-48EB-913B-E722032AAA93}" presName="conn2-1" presStyleLbl="parChTrans1D3" presStyleIdx="0" presStyleCnt="6"/>
      <dgm:spPr/>
    </dgm:pt>
    <dgm:pt modelId="{AFE1E1B0-C3D6-4741-A025-295941E9880E}" type="pres">
      <dgm:prSet presAssocID="{BC3BE5E0-1041-48EB-913B-E722032AAA93}" presName="connTx" presStyleLbl="parChTrans1D3" presStyleIdx="0" presStyleCnt="6"/>
      <dgm:spPr/>
    </dgm:pt>
    <dgm:pt modelId="{3F54E116-3F57-4882-977A-EB48303C6F7F}" type="pres">
      <dgm:prSet presAssocID="{381E0E46-FB66-4E4A-81CD-90EEBB88E271}" presName="root2" presStyleCnt="0"/>
      <dgm:spPr/>
    </dgm:pt>
    <dgm:pt modelId="{944C49A2-4845-4C94-95D0-38922956F303}" type="pres">
      <dgm:prSet presAssocID="{381E0E46-FB66-4E4A-81CD-90EEBB88E271}" presName="LevelTwoTextNode" presStyleLbl="node3" presStyleIdx="0" presStyleCnt="6">
        <dgm:presLayoutVars>
          <dgm:chPref val="3"/>
        </dgm:presLayoutVars>
      </dgm:prSet>
      <dgm:spPr/>
    </dgm:pt>
    <dgm:pt modelId="{60172CB8-4B0D-4774-81D4-58911C0C07C5}" type="pres">
      <dgm:prSet presAssocID="{381E0E46-FB66-4E4A-81CD-90EEBB88E271}" presName="level3hierChild" presStyleCnt="0"/>
      <dgm:spPr/>
    </dgm:pt>
    <dgm:pt modelId="{5E3A1581-A653-4D9B-BC4B-4DB725F0B721}" type="pres">
      <dgm:prSet presAssocID="{C65113A3-834C-4AA8-930A-01CDA3E1BD96}" presName="conn2-1" presStyleLbl="parChTrans1D4" presStyleIdx="0" presStyleCnt="3"/>
      <dgm:spPr/>
    </dgm:pt>
    <dgm:pt modelId="{413A382B-F4E0-4B47-98AC-849988A7B91C}" type="pres">
      <dgm:prSet presAssocID="{C65113A3-834C-4AA8-930A-01CDA3E1BD96}" presName="connTx" presStyleLbl="parChTrans1D4" presStyleIdx="0" presStyleCnt="3"/>
      <dgm:spPr/>
    </dgm:pt>
    <dgm:pt modelId="{A60DB767-EAAB-42D9-A55B-D1BFE06E1576}" type="pres">
      <dgm:prSet presAssocID="{D6D2C4DB-C6E0-45B7-8429-2E88F504029E}" presName="root2" presStyleCnt="0"/>
      <dgm:spPr/>
    </dgm:pt>
    <dgm:pt modelId="{21580038-1DCB-4E90-A75C-3029B9F5FB90}" type="pres">
      <dgm:prSet presAssocID="{D6D2C4DB-C6E0-45B7-8429-2E88F504029E}" presName="LevelTwoTextNode" presStyleLbl="node4" presStyleIdx="0" presStyleCnt="3">
        <dgm:presLayoutVars>
          <dgm:chPref val="3"/>
        </dgm:presLayoutVars>
      </dgm:prSet>
      <dgm:spPr/>
    </dgm:pt>
    <dgm:pt modelId="{7D9A8BAB-0680-4A88-BB21-CA9ED5320FBB}" type="pres">
      <dgm:prSet presAssocID="{D6D2C4DB-C6E0-45B7-8429-2E88F504029E}" presName="level3hierChild" presStyleCnt="0"/>
      <dgm:spPr/>
    </dgm:pt>
    <dgm:pt modelId="{79FA875B-96B8-465B-BFBE-1B0B914030F4}" type="pres">
      <dgm:prSet presAssocID="{9BEB2144-7E56-48B7-816B-C5956D986B9C}" presName="conn2-1" presStyleLbl="parChTrans1D2" presStyleIdx="1" presStyleCnt="2"/>
      <dgm:spPr/>
    </dgm:pt>
    <dgm:pt modelId="{63D5DF40-7BEC-4839-92DC-CAF757053B99}" type="pres">
      <dgm:prSet presAssocID="{9BEB2144-7E56-48B7-816B-C5956D986B9C}" presName="connTx" presStyleLbl="parChTrans1D2" presStyleIdx="1" presStyleCnt="2"/>
      <dgm:spPr/>
    </dgm:pt>
    <dgm:pt modelId="{6862CC38-160B-45FA-B2E9-555711ACDBD0}" type="pres">
      <dgm:prSet presAssocID="{974C8495-9996-4CEE-A2EA-2A14A86B9263}" presName="root2" presStyleCnt="0"/>
      <dgm:spPr/>
    </dgm:pt>
    <dgm:pt modelId="{CF01646C-C773-4D4F-94AF-2BAC8D3E219F}" type="pres">
      <dgm:prSet presAssocID="{974C8495-9996-4CEE-A2EA-2A14A86B9263}" presName="LevelTwoTextNode" presStyleLbl="node2" presStyleIdx="1" presStyleCnt="2">
        <dgm:presLayoutVars>
          <dgm:chPref val="3"/>
        </dgm:presLayoutVars>
      </dgm:prSet>
      <dgm:spPr/>
    </dgm:pt>
    <dgm:pt modelId="{822F5563-6DC6-4CB2-9C89-8476A053BE40}" type="pres">
      <dgm:prSet presAssocID="{974C8495-9996-4CEE-A2EA-2A14A86B9263}" presName="level3hierChild" presStyleCnt="0"/>
      <dgm:spPr/>
    </dgm:pt>
    <dgm:pt modelId="{A2EB2894-1B3B-475F-8838-C41FA6C59B92}" type="pres">
      <dgm:prSet presAssocID="{8CDFB34C-C4A3-4630-88BD-A513411AFED2}" presName="conn2-1" presStyleLbl="parChTrans1D3" presStyleIdx="1" presStyleCnt="6"/>
      <dgm:spPr/>
    </dgm:pt>
    <dgm:pt modelId="{55FF6E32-80DA-4527-940A-3D2D3625F307}" type="pres">
      <dgm:prSet presAssocID="{8CDFB34C-C4A3-4630-88BD-A513411AFED2}" presName="connTx" presStyleLbl="parChTrans1D3" presStyleIdx="1" presStyleCnt="6"/>
      <dgm:spPr/>
    </dgm:pt>
    <dgm:pt modelId="{8E22EF85-318C-4886-9F96-2DAE845787A5}" type="pres">
      <dgm:prSet presAssocID="{3B1A706A-C491-4C7D-9017-0BEAD6EB4DFC}" presName="root2" presStyleCnt="0"/>
      <dgm:spPr/>
    </dgm:pt>
    <dgm:pt modelId="{2AD9A36B-87DA-424C-B487-BFE5833224F2}" type="pres">
      <dgm:prSet presAssocID="{3B1A706A-C491-4C7D-9017-0BEAD6EB4DFC}" presName="LevelTwoTextNode" presStyleLbl="node3" presStyleIdx="1" presStyleCnt="6">
        <dgm:presLayoutVars>
          <dgm:chPref val="3"/>
        </dgm:presLayoutVars>
      </dgm:prSet>
      <dgm:spPr/>
    </dgm:pt>
    <dgm:pt modelId="{1B681DAB-4DE9-45E5-9D18-16E61BE6D77B}" type="pres">
      <dgm:prSet presAssocID="{3B1A706A-C491-4C7D-9017-0BEAD6EB4DFC}" presName="level3hierChild" presStyleCnt="0"/>
      <dgm:spPr/>
    </dgm:pt>
    <dgm:pt modelId="{86207D1A-0644-4E2D-B9AA-DDCDF3F77DBA}" type="pres">
      <dgm:prSet presAssocID="{5BCCBAA6-40E5-4520-8C04-2152FF56AB99}" presName="conn2-1" presStyleLbl="parChTrans1D4" presStyleIdx="1" presStyleCnt="3"/>
      <dgm:spPr/>
    </dgm:pt>
    <dgm:pt modelId="{A335CE3E-8723-432A-BD46-4A0B5D1ADDD6}" type="pres">
      <dgm:prSet presAssocID="{5BCCBAA6-40E5-4520-8C04-2152FF56AB99}" presName="connTx" presStyleLbl="parChTrans1D4" presStyleIdx="1" presStyleCnt="3"/>
      <dgm:spPr/>
    </dgm:pt>
    <dgm:pt modelId="{DCEB7ABF-B7A1-48AF-8753-C750B8DA3064}" type="pres">
      <dgm:prSet presAssocID="{D86AF3FE-79E8-410E-BEB3-59DE050FECC6}" presName="root2" presStyleCnt="0"/>
      <dgm:spPr/>
    </dgm:pt>
    <dgm:pt modelId="{099EBEBF-8007-4F39-A9DF-9D7D69F9E894}" type="pres">
      <dgm:prSet presAssocID="{D86AF3FE-79E8-410E-BEB3-59DE050FECC6}" presName="LevelTwoTextNode" presStyleLbl="node4" presStyleIdx="1" presStyleCnt="3">
        <dgm:presLayoutVars>
          <dgm:chPref val="3"/>
        </dgm:presLayoutVars>
      </dgm:prSet>
      <dgm:spPr/>
    </dgm:pt>
    <dgm:pt modelId="{97E18993-BF7E-4431-8584-C48AA64550C2}" type="pres">
      <dgm:prSet presAssocID="{D86AF3FE-79E8-410E-BEB3-59DE050FECC6}" presName="level3hierChild" presStyleCnt="0"/>
      <dgm:spPr/>
    </dgm:pt>
    <dgm:pt modelId="{D95B8230-9768-4584-B140-B9B9B727115B}" type="pres">
      <dgm:prSet presAssocID="{3E120046-EDC4-49C8-A05B-9B16676385C3}" presName="conn2-1" presStyleLbl="parChTrans1D4" presStyleIdx="2" presStyleCnt="3"/>
      <dgm:spPr/>
    </dgm:pt>
    <dgm:pt modelId="{28B797C0-A2A7-4DB2-8952-1F04D4F1F298}" type="pres">
      <dgm:prSet presAssocID="{3E120046-EDC4-49C8-A05B-9B16676385C3}" presName="connTx" presStyleLbl="parChTrans1D4" presStyleIdx="2" presStyleCnt="3"/>
      <dgm:spPr/>
    </dgm:pt>
    <dgm:pt modelId="{597DD518-86AA-4729-A4DB-2A6AB6A61BC0}" type="pres">
      <dgm:prSet presAssocID="{1C02A2C6-32D2-4552-A9E6-02C01F21E943}" presName="root2" presStyleCnt="0"/>
      <dgm:spPr/>
    </dgm:pt>
    <dgm:pt modelId="{F6CE3803-5B1A-4789-A657-FC0D43C89807}" type="pres">
      <dgm:prSet presAssocID="{1C02A2C6-32D2-4552-A9E6-02C01F21E943}" presName="LevelTwoTextNode" presStyleLbl="node4" presStyleIdx="2" presStyleCnt="3">
        <dgm:presLayoutVars>
          <dgm:chPref val="3"/>
        </dgm:presLayoutVars>
      </dgm:prSet>
      <dgm:spPr/>
    </dgm:pt>
    <dgm:pt modelId="{CE09C7E0-61EB-471D-B73F-5CC90606967E}" type="pres">
      <dgm:prSet presAssocID="{1C02A2C6-32D2-4552-A9E6-02C01F21E943}" presName="level3hierChild" presStyleCnt="0"/>
      <dgm:spPr/>
    </dgm:pt>
    <dgm:pt modelId="{2DFAF0E7-59F7-44E4-A451-187760241E65}" type="pres">
      <dgm:prSet presAssocID="{E1779415-92B0-4D12-ACE5-9EE82DA13F4F}" presName="conn2-1" presStyleLbl="parChTrans1D3" presStyleIdx="2" presStyleCnt="6"/>
      <dgm:spPr/>
    </dgm:pt>
    <dgm:pt modelId="{EF8D94C7-2AF5-46AB-8245-7685FB73330C}" type="pres">
      <dgm:prSet presAssocID="{E1779415-92B0-4D12-ACE5-9EE82DA13F4F}" presName="connTx" presStyleLbl="parChTrans1D3" presStyleIdx="2" presStyleCnt="6"/>
      <dgm:spPr/>
    </dgm:pt>
    <dgm:pt modelId="{6ED3CFD3-074E-49C0-AB45-7D457C7BB791}" type="pres">
      <dgm:prSet presAssocID="{225DA47F-5FCF-468D-BFA6-5FBC8207168E}" presName="root2" presStyleCnt="0"/>
      <dgm:spPr/>
    </dgm:pt>
    <dgm:pt modelId="{3731A04A-4621-40E9-8DE8-FAC9C35216B7}" type="pres">
      <dgm:prSet presAssocID="{225DA47F-5FCF-468D-BFA6-5FBC8207168E}" presName="LevelTwoTextNode" presStyleLbl="node3" presStyleIdx="2" presStyleCnt="6">
        <dgm:presLayoutVars>
          <dgm:chPref val="3"/>
        </dgm:presLayoutVars>
      </dgm:prSet>
      <dgm:spPr>
        <a:xfrm>
          <a:off x="4407838" y="1264819"/>
          <a:ext cx="1465192" cy="732596"/>
        </a:xfrm>
        <a:prstGeom prst="roundRect">
          <a:avLst>
            <a:gd name="adj" fmla="val 10000"/>
          </a:avLst>
        </a:prstGeom>
      </dgm:spPr>
    </dgm:pt>
    <dgm:pt modelId="{82971FB5-26A0-40C4-894F-2AA76DFA63FF}" type="pres">
      <dgm:prSet presAssocID="{225DA47F-5FCF-468D-BFA6-5FBC8207168E}" presName="level3hierChild" presStyleCnt="0"/>
      <dgm:spPr/>
    </dgm:pt>
    <dgm:pt modelId="{71C089DC-B252-404C-B6EF-E94E199CC059}" type="pres">
      <dgm:prSet presAssocID="{EEA8DFAE-C01C-4914-9A19-4918B4BD057E}" presName="conn2-1" presStyleLbl="parChTrans1D3" presStyleIdx="3" presStyleCnt="6"/>
      <dgm:spPr/>
    </dgm:pt>
    <dgm:pt modelId="{1E0AE698-2007-4178-8F81-266059FCF64C}" type="pres">
      <dgm:prSet presAssocID="{EEA8DFAE-C01C-4914-9A19-4918B4BD057E}" presName="connTx" presStyleLbl="parChTrans1D3" presStyleIdx="3" presStyleCnt="6"/>
      <dgm:spPr/>
    </dgm:pt>
    <dgm:pt modelId="{3DD8459C-4D4A-4DB6-BF8B-CC88A65909C7}" type="pres">
      <dgm:prSet presAssocID="{8B4C4EAF-B38C-4AF1-BE48-A959730A6546}" presName="root2" presStyleCnt="0"/>
      <dgm:spPr/>
    </dgm:pt>
    <dgm:pt modelId="{00BE68A3-2991-44E2-BDD3-860CA22AB156}" type="pres">
      <dgm:prSet presAssocID="{8B4C4EAF-B38C-4AF1-BE48-A959730A6546}" presName="LevelTwoTextNode" presStyleLbl="node3" presStyleIdx="3" presStyleCnt="6">
        <dgm:presLayoutVars>
          <dgm:chPref val="3"/>
        </dgm:presLayoutVars>
      </dgm:prSet>
      <dgm:spPr/>
    </dgm:pt>
    <dgm:pt modelId="{EE2D9519-7CDD-450B-9660-2EB708F59195}" type="pres">
      <dgm:prSet presAssocID="{8B4C4EAF-B38C-4AF1-BE48-A959730A6546}" presName="level3hierChild" presStyleCnt="0"/>
      <dgm:spPr/>
    </dgm:pt>
    <dgm:pt modelId="{C406903D-8AE4-44A6-A3E3-6AA4C693FB52}" type="pres">
      <dgm:prSet presAssocID="{B08BB9D3-40F8-498E-B30D-9F01EBE221B9}" presName="conn2-1" presStyleLbl="parChTrans1D3" presStyleIdx="4" presStyleCnt="6"/>
      <dgm:spPr/>
    </dgm:pt>
    <dgm:pt modelId="{CDE22BD7-50BB-4873-8F2E-33D16D9A0089}" type="pres">
      <dgm:prSet presAssocID="{B08BB9D3-40F8-498E-B30D-9F01EBE221B9}" presName="connTx" presStyleLbl="parChTrans1D3" presStyleIdx="4" presStyleCnt="6"/>
      <dgm:spPr/>
    </dgm:pt>
    <dgm:pt modelId="{5D925568-B3BE-46C3-8B51-4D3B12FC59C2}" type="pres">
      <dgm:prSet presAssocID="{9138219A-ADC0-465E-8B6E-E5A99A7B00E5}" presName="root2" presStyleCnt="0"/>
      <dgm:spPr/>
    </dgm:pt>
    <dgm:pt modelId="{1DCD2D1E-DB48-4B55-972A-850E0248A3D5}" type="pres">
      <dgm:prSet presAssocID="{9138219A-ADC0-465E-8B6E-E5A99A7B00E5}" presName="LevelTwoTextNode" presStyleLbl="node3" presStyleIdx="4" presStyleCnt="6">
        <dgm:presLayoutVars>
          <dgm:chPref val="3"/>
        </dgm:presLayoutVars>
      </dgm:prSet>
      <dgm:spPr>
        <a:xfrm>
          <a:off x="4431263" y="2777235"/>
          <a:ext cx="1582319" cy="791159"/>
        </a:xfrm>
        <a:prstGeom prst="roundRect">
          <a:avLst>
            <a:gd name="adj" fmla="val 10000"/>
          </a:avLst>
        </a:prstGeom>
      </dgm:spPr>
    </dgm:pt>
    <dgm:pt modelId="{97F3D661-3AC9-4F94-8855-9836C072E183}" type="pres">
      <dgm:prSet presAssocID="{9138219A-ADC0-465E-8B6E-E5A99A7B00E5}" presName="level3hierChild" presStyleCnt="0"/>
      <dgm:spPr/>
    </dgm:pt>
    <dgm:pt modelId="{E06B336C-52C5-4BEB-A590-5B23ADB02F26}" type="pres">
      <dgm:prSet presAssocID="{1CF4E016-1C9B-4ABC-8C67-E1F9F3E83726}" presName="conn2-1" presStyleLbl="parChTrans1D3" presStyleIdx="5" presStyleCnt="6"/>
      <dgm:spPr/>
    </dgm:pt>
    <dgm:pt modelId="{4A6C841B-FC2B-4815-A1F1-7096D4B86016}" type="pres">
      <dgm:prSet presAssocID="{1CF4E016-1C9B-4ABC-8C67-E1F9F3E83726}" presName="connTx" presStyleLbl="parChTrans1D3" presStyleIdx="5" presStyleCnt="6"/>
      <dgm:spPr/>
    </dgm:pt>
    <dgm:pt modelId="{0589C8EF-ACD3-4587-AA50-F00F46D2FAC3}" type="pres">
      <dgm:prSet presAssocID="{C28F5E99-A3EE-4FA8-88C4-049C0FA4090C}" presName="root2" presStyleCnt="0"/>
      <dgm:spPr/>
    </dgm:pt>
    <dgm:pt modelId="{DA39A970-9A9F-4DEA-B323-B4CF293055E6}" type="pres">
      <dgm:prSet presAssocID="{C28F5E99-A3EE-4FA8-88C4-049C0FA4090C}" presName="LevelTwoTextNode" presStyleLbl="node3" presStyleIdx="5" presStyleCnt="6">
        <dgm:presLayoutVars>
          <dgm:chPref val="3"/>
        </dgm:presLayoutVars>
      </dgm:prSet>
      <dgm:spPr>
        <a:xfrm>
          <a:off x="4431263" y="3687068"/>
          <a:ext cx="1582319" cy="791159"/>
        </a:xfrm>
        <a:prstGeom prst="roundRect">
          <a:avLst>
            <a:gd name="adj" fmla="val 10000"/>
          </a:avLst>
        </a:prstGeom>
      </dgm:spPr>
    </dgm:pt>
    <dgm:pt modelId="{35265EA3-3E71-4B78-883E-8F92DF88CE71}" type="pres">
      <dgm:prSet presAssocID="{C28F5E99-A3EE-4FA8-88C4-049C0FA4090C}" presName="level3hierChild" presStyleCnt="0"/>
      <dgm:spPr/>
    </dgm:pt>
  </dgm:ptLst>
  <dgm:cxnLst>
    <dgm:cxn modelId="{CB2F7F16-D72B-44ED-AA44-6DD7DF8B268A}" type="presOf" srcId="{C65113A3-834C-4AA8-930A-01CDA3E1BD96}" destId="{413A382B-F4E0-4B47-98AC-849988A7B91C}" srcOrd="1" destOrd="0" presId="urn:microsoft.com/office/officeart/2005/8/layout/hierarchy2"/>
    <dgm:cxn modelId="{3E68C418-7167-4288-AF3C-E3AED7626A24}" type="presOf" srcId="{C28F5E99-A3EE-4FA8-88C4-049C0FA4090C}" destId="{DA39A970-9A9F-4DEA-B323-B4CF293055E6}" srcOrd="0" destOrd="0" presId="urn:microsoft.com/office/officeart/2005/8/layout/hierarchy2"/>
    <dgm:cxn modelId="{149E9719-2E30-4C48-935C-946E1235FF49}" type="presOf" srcId="{1CF4E016-1C9B-4ABC-8C67-E1F9F3E83726}" destId="{4A6C841B-FC2B-4815-A1F1-7096D4B86016}" srcOrd="1" destOrd="0" presId="urn:microsoft.com/office/officeart/2005/8/layout/hierarchy2"/>
    <dgm:cxn modelId="{3FEEAF1A-F3AE-47AE-958C-D67F4B9333B8}" srcId="{064B887B-4E82-408F-A169-644CF6EFF16D}" destId="{7619EDE4-5246-4237-9CA0-FA7C0F16112F}" srcOrd="0" destOrd="0" parTransId="{59AC8CA9-D01D-4843-AC25-E1459DBB08D0}" sibTransId="{2CA737A8-F7F6-41DA-9C5C-74322C645AE6}"/>
    <dgm:cxn modelId="{0C8E7124-6A0F-4FC8-8CC8-E000AFE84F81}" type="presOf" srcId="{9138219A-ADC0-465E-8B6E-E5A99A7B00E5}" destId="{1DCD2D1E-DB48-4B55-972A-850E0248A3D5}" srcOrd="0" destOrd="0" presId="urn:microsoft.com/office/officeart/2005/8/layout/hierarchy2"/>
    <dgm:cxn modelId="{D543B427-A5F6-4620-B656-C7A53F9CEFAD}" type="presOf" srcId="{5BCCBAA6-40E5-4520-8C04-2152FF56AB99}" destId="{86207D1A-0644-4E2D-B9AA-DDCDF3F77DBA}" srcOrd="0" destOrd="0" presId="urn:microsoft.com/office/officeart/2005/8/layout/hierarchy2"/>
    <dgm:cxn modelId="{EB7A2E31-2DB0-4F63-8688-85A7EE2BC39A}" srcId="{974C8495-9996-4CEE-A2EA-2A14A86B9263}" destId="{9138219A-ADC0-465E-8B6E-E5A99A7B00E5}" srcOrd="3" destOrd="0" parTransId="{B08BB9D3-40F8-498E-B30D-9F01EBE221B9}" sibTransId="{9B47071C-FA18-459C-BB70-05ABBC20CB7A}"/>
    <dgm:cxn modelId="{E823F739-96AC-4CB3-A8AD-CDA4A9BFB518}" type="presOf" srcId="{5BCCBAA6-40E5-4520-8C04-2152FF56AB99}" destId="{A335CE3E-8723-432A-BD46-4A0B5D1ADDD6}" srcOrd="1" destOrd="0" presId="urn:microsoft.com/office/officeart/2005/8/layout/hierarchy2"/>
    <dgm:cxn modelId="{A2D88C3B-1A7B-49AB-87FC-E55B1FE574B9}" type="presOf" srcId="{064B887B-4E82-408F-A169-644CF6EFF16D}" destId="{AC3610FB-573D-4066-B3E9-0CEEC683632B}" srcOrd="0" destOrd="0" presId="urn:microsoft.com/office/officeart/2005/8/layout/hierarchy2"/>
    <dgm:cxn modelId="{D56A523E-A340-4504-AD5C-CC2930A29433}" srcId="{974C8495-9996-4CEE-A2EA-2A14A86B9263}" destId="{3B1A706A-C491-4C7D-9017-0BEAD6EB4DFC}" srcOrd="0" destOrd="0" parTransId="{8CDFB34C-C4A3-4630-88BD-A513411AFED2}" sibTransId="{7F8A48B9-79CF-477C-BE14-D9BC57127573}"/>
    <dgm:cxn modelId="{7075F040-5993-4A41-BE30-DFA2DA95AE84}" type="presOf" srcId="{7619EDE4-5246-4237-9CA0-FA7C0F16112F}" destId="{B9594155-B07D-4951-AD61-53959ABF3FAE}" srcOrd="0" destOrd="0" presId="urn:microsoft.com/office/officeart/2005/8/layout/hierarchy2"/>
    <dgm:cxn modelId="{D380355E-5AF5-4312-A1A9-79F1931ED646}" srcId="{381E0E46-FB66-4E4A-81CD-90EEBB88E271}" destId="{D6D2C4DB-C6E0-45B7-8429-2E88F504029E}" srcOrd="0" destOrd="0" parTransId="{C65113A3-834C-4AA8-930A-01CDA3E1BD96}" sibTransId="{5DD7D478-16C4-4A14-AE41-8B7E413EBB57}"/>
    <dgm:cxn modelId="{A1024543-7199-437F-88B3-0B153DDDAED7}" type="presOf" srcId="{9BEB2144-7E56-48B7-816B-C5956D986B9C}" destId="{79FA875B-96B8-465B-BFBE-1B0B914030F4}" srcOrd="0" destOrd="0" presId="urn:microsoft.com/office/officeart/2005/8/layout/hierarchy2"/>
    <dgm:cxn modelId="{DAB9BC6C-3AA6-493D-AC1C-A3BE3BAC2812}" srcId="{901BE659-9A1F-4C34-A74A-3F4CCB33BA30}" destId="{064B887B-4E82-408F-A169-644CF6EFF16D}" srcOrd="0" destOrd="0" parTransId="{3ED7BE6F-9BA7-4569-A0C1-55912993440A}" sibTransId="{66588FDF-5220-4E9F-8361-E7B6CDD73CF5}"/>
    <dgm:cxn modelId="{042C034F-99F9-4774-93A4-8C5BA6860E18}" type="presOf" srcId="{3B1A706A-C491-4C7D-9017-0BEAD6EB4DFC}" destId="{2AD9A36B-87DA-424C-B487-BFE5833224F2}" srcOrd="0" destOrd="0" presId="urn:microsoft.com/office/officeart/2005/8/layout/hierarchy2"/>
    <dgm:cxn modelId="{9DCF9874-B566-4BB0-9484-BFA8AACBACEF}" srcId="{064B887B-4E82-408F-A169-644CF6EFF16D}" destId="{974C8495-9996-4CEE-A2EA-2A14A86B9263}" srcOrd="1" destOrd="0" parTransId="{9BEB2144-7E56-48B7-816B-C5956D986B9C}" sibTransId="{B8AA4957-51CB-4E6D-9977-AA968279BFBE}"/>
    <dgm:cxn modelId="{0172FA74-8753-4A9E-9C37-FE0AAA2F06FC}" type="presOf" srcId="{8CDFB34C-C4A3-4630-88BD-A513411AFED2}" destId="{55FF6E32-80DA-4527-940A-3D2D3625F307}" srcOrd="1" destOrd="0" presId="urn:microsoft.com/office/officeart/2005/8/layout/hierarchy2"/>
    <dgm:cxn modelId="{FAC3F675-5699-4EBD-949D-7B1CBA93EE04}" srcId="{974C8495-9996-4CEE-A2EA-2A14A86B9263}" destId="{C28F5E99-A3EE-4FA8-88C4-049C0FA4090C}" srcOrd="4" destOrd="0" parTransId="{1CF4E016-1C9B-4ABC-8C67-E1F9F3E83726}" sibTransId="{6ABB994B-67FC-4999-8483-B82667B4B2D9}"/>
    <dgm:cxn modelId="{73EDA959-F892-4C0E-BD9E-4AA5BD32BF71}" type="presOf" srcId="{EEA8DFAE-C01C-4914-9A19-4918B4BD057E}" destId="{1E0AE698-2007-4178-8F81-266059FCF64C}" srcOrd="1" destOrd="0" presId="urn:microsoft.com/office/officeart/2005/8/layout/hierarchy2"/>
    <dgm:cxn modelId="{D7960C7D-5DD2-45D4-8416-1D9966D3C9DC}" type="presOf" srcId="{BC3BE5E0-1041-48EB-913B-E722032AAA93}" destId="{AFE1E1B0-C3D6-4741-A025-295941E9880E}" srcOrd="1" destOrd="0" presId="urn:microsoft.com/office/officeart/2005/8/layout/hierarchy2"/>
    <dgm:cxn modelId="{A0F80785-9BBC-4D4C-A6F1-17B9120AC3D0}" srcId="{3B1A706A-C491-4C7D-9017-0BEAD6EB4DFC}" destId="{1C02A2C6-32D2-4552-A9E6-02C01F21E943}" srcOrd="1" destOrd="0" parTransId="{3E120046-EDC4-49C8-A05B-9B16676385C3}" sibTransId="{E65C70CC-28AA-4D09-AD80-B114904E4803}"/>
    <dgm:cxn modelId="{D10E5085-433A-4E78-8E32-FC8B81A9DA18}" type="presOf" srcId="{EEA8DFAE-C01C-4914-9A19-4918B4BD057E}" destId="{71C089DC-B252-404C-B6EF-E94E199CC059}" srcOrd="0" destOrd="0" presId="urn:microsoft.com/office/officeart/2005/8/layout/hierarchy2"/>
    <dgm:cxn modelId="{7B1C4787-A21B-4D7F-9D42-CDEA70083B50}" type="presOf" srcId="{3E120046-EDC4-49C8-A05B-9B16676385C3}" destId="{28B797C0-A2A7-4DB2-8952-1F04D4F1F298}" srcOrd="1" destOrd="0" presId="urn:microsoft.com/office/officeart/2005/8/layout/hierarchy2"/>
    <dgm:cxn modelId="{29112198-E811-41AF-BB0C-C95049759B2F}" type="presOf" srcId="{BC3BE5E0-1041-48EB-913B-E722032AAA93}" destId="{DC1A3E4B-2F5B-4911-AD43-067C74703055}" srcOrd="0" destOrd="0" presId="urn:microsoft.com/office/officeart/2005/8/layout/hierarchy2"/>
    <dgm:cxn modelId="{A858DC9E-F876-49A0-BE53-6547434EC092}" type="presOf" srcId="{B08BB9D3-40F8-498E-B30D-9F01EBE221B9}" destId="{CDE22BD7-50BB-4873-8F2E-33D16D9A0089}" srcOrd="1" destOrd="0" presId="urn:microsoft.com/office/officeart/2005/8/layout/hierarchy2"/>
    <dgm:cxn modelId="{469630A3-83CE-47CD-AEE0-FDC908E3A3B9}" type="presOf" srcId="{901BE659-9A1F-4C34-A74A-3F4CCB33BA30}" destId="{70615A79-F3BB-41D3-A045-D261E7ECAC46}" srcOrd="0" destOrd="0" presId="urn:microsoft.com/office/officeart/2005/8/layout/hierarchy2"/>
    <dgm:cxn modelId="{058BC5A5-A49C-4F7F-A7FB-C6354FAB8112}" srcId="{974C8495-9996-4CEE-A2EA-2A14A86B9263}" destId="{225DA47F-5FCF-468D-BFA6-5FBC8207168E}" srcOrd="1" destOrd="0" parTransId="{E1779415-92B0-4D12-ACE5-9EE82DA13F4F}" sibTransId="{737360D1-97A1-4F63-BF7F-CA1F62FA0559}"/>
    <dgm:cxn modelId="{538716A6-6483-4C42-990F-BACFEBCDD5BA}" type="presOf" srcId="{E1779415-92B0-4D12-ACE5-9EE82DA13F4F}" destId="{2DFAF0E7-59F7-44E4-A451-187760241E65}" srcOrd="0" destOrd="0" presId="urn:microsoft.com/office/officeart/2005/8/layout/hierarchy2"/>
    <dgm:cxn modelId="{5507F8AE-7FDF-47EF-9360-1C81CCEF82FB}" srcId="{3B1A706A-C491-4C7D-9017-0BEAD6EB4DFC}" destId="{D86AF3FE-79E8-410E-BEB3-59DE050FECC6}" srcOrd="0" destOrd="0" parTransId="{5BCCBAA6-40E5-4520-8C04-2152FF56AB99}" sibTransId="{DDAC498F-0E87-43FA-9B04-FC6C6555EB0A}"/>
    <dgm:cxn modelId="{BC078EB1-9F63-4CA9-94F5-A9F560437FCA}" type="presOf" srcId="{59AC8CA9-D01D-4843-AC25-E1459DBB08D0}" destId="{9D82D46D-2CAF-42B6-AEE8-57925EA1D9EA}" srcOrd="1" destOrd="0" presId="urn:microsoft.com/office/officeart/2005/8/layout/hierarchy2"/>
    <dgm:cxn modelId="{C720D3BA-DAD0-4961-9D39-7DD20D73D1A4}" type="presOf" srcId="{225DA47F-5FCF-468D-BFA6-5FBC8207168E}" destId="{3731A04A-4621-40E9-8DE8-FAC9C35216B7}" srcOrd="0" destOrd="0" presId="urn:microsoft.com/office/officeart/2005/8/layout/hierarchy2"/>
    <dgm:cxn modelId="{209497BC-1D21-4556-A978-A06F2C38015A}" type="presOf" srcId="{1C02A2C6-32D2-4552-A9E6-02C01F21E943}" destId="{F6CE3803-5B1A-4789-A657-FC0D43C89807}" srcOrd="0" destOrd="0" presId="urn:microsoft.com/office/officeart/2005/8/layout/hierarchy2"/>
    <dgm:cxn modelId="{62EAA0C2-2AD2-4D2C-8496-EE83983F6DDA}" type="presOf" srcId="{974C8495-9996-4CEE-A2EA-2A14A86B9263}" destId="{CF01646C-C773-4D4F-94AF-2BAC8D3E219F}" srcOrd="0" destOrd="0" presId="urn:microsoft.com/office/officeart/2005/8/layout/hierarchy2"/>
    <dgm:cxn modelId="{474D1ECB-11C0-4321-B203-BC937FD2C54D}" type="presOf" srcId="{D6D2C4DB-C6E0-45B7-8429-2E88F504029E}" destId="{21580038-1DCB-4E90-A75C-3029B9F5FB90}" srcOrd="0" destOrd="0" presId="urn:microsoft.com/office/officeart/2005/8/layout/hierarchy2"/>
    <dgm:cxn modelId="{B692BCCB-9087-44F8-A53B-19579130058D}" type="presOf" srcId="{E1779415-92B0-4D12-ACE5-9EE82DA13F4F}" destId="{EF8D94C7-2AF5-46AB-8245-7685FB73330C}" srcOrd="1" destOrd="0" presId="urn:microsoft.com/office/officeart/2005/8/layout/hierarchy2"/>
    <dgm:cxn modelId="{361CF5CB-832E-4C45-97A5-C023E621E5C5}" type="presOf" srcId="{8B4C4EAF-B38C-4AF1-BE48-A959730A6546}" destId="{00BE68A3-2991-44E2-BDD3-860CA22AB156}" srcOrd="0" destOrd="0" presId="urn:microsoft.com/office/officeart/2005/8/layout/hierarchy2"/>
    <dgm:cxn modelId="{7BB43DD1-2D47-473E-A484-E3A1F6A84917}" type="presOf" srcId="{1CF4E016-1C9B-4ABC-8C67-E1F9F3E83726}" destId="{E06B336C-52C5-4BEB-A590-5B23ADB02F26}" srcOrd="0" destOrd="0" presId="urn:microsoft.com/office/officeart/2005/8/layout/hierarchy2"/>
    <dgm:cxn modelId="{F18146D4-E721-436B-AB53-27E80C786AB9}" srcId="{7619EDE4-5246-4237-9CA0-FA7C0F16112F}" destId="{381E0E46-FB66-4E4A-81CD-90EEBB88E271}" srcOrd="0" destOrd="0" parTransId="{BC3BE5E0-1041-48EB-913B-E722032AAA93}" sibTransId="{BEDB992C-6B18-43B8-9E57-8603AAF723BF}"/>
    <dgm:cxn modelId="{886E22D5-6F83-471D-9394-356BB13730F3}" type="presOf" srcId="{D86AF3FE-79E8-410E-BEB3-59DE050FECC6}" destId="{099EBEBF-8007-4F39-A9DF-9D7D69F9E894}" srcOrd="0" destOrd="0" presId="urn:microsoft.com/office/officeart/2005/8/layout/hierarchy2"/>
    <dgm:cxn modelId="{96DC5DD7-BBDA-4AEB-AB4C-BAE80AB9276A}" type="presOf" srcId="{8CDFB34C-C4A3-4630-88BD-A513411AFED2}" destId="{A2EB2894-1B3B-475F-8838-C41FA6C59B92}" srcOrd="0" destOrd="0" presId="urn:microsoft.com/office/officeart/2005/8/layout/hierarchy2"/>
    <dgm:cxn modelId="{6EC2B1DE-43CB-42D3-B675-B5E17994C6A2}" srcId="{974C8495-9996-4CEE-A2EA-2A14A86B9263}" destId="{8B4C4EAF-B38C-4AF1-BE48-A959730A6546}" srcOrd="2" destOrd="0" parTransId="{EEA8DFAE-C01C-4914-9A19-4918B4BD057E}" sibTransId="{BFE76CB9-7951-40AC-9B25-26BAEF8C17D8}"/>
    <dgm:cxn modelId="{286766E3-337B-4BBD-9CFE-E959271B1F3A}" type="presOf" srcId="{3E120046-EDC4-49C8-A05B-9B16676385C3}" destId="{D95B8230-9768-4584-B140-B9B9B727115B}" srcOrd="0" destOrd="0" presId="urn:microsoft.com/office/officeart/2005/8/layout/hierarchy2"/>
    <dgm:cxn modelId="{2B86BAE4-2B24-4F2F-8F9C-6C9C1738C201}" type="presOf" srcId="{C65113A3-834C-4AA8-930A-01CDA3E1BD96}" destId="{5E3A1581-A653-4D9B-BC4B-4DB725F0B721}" srcOrd="0" destOrd="0" presId="urn:microsoft.com/office/officeart/2005/8/layout/hierarchy2"/>
    <dgm:cxn modelId="{75BED4E7-F90F-4FA8-BAFE-4E9AB66BA606}" type="presOf" srcId="{59AC8CA9-D01D-4843-AC25-E1459DBB08D0}" destId="{A14C3A34-9F7F-47AE-845C-809F6F44068D}" srcOrd="0" destOrd="0" presId="urn:microsoft.com/office/officeart/2005/8/layout/hierarchy2"/>
    <dgm:cxn modelId="{B7BF1BE9-32D9-4257-8D23-A68680E6BA30}" type="presOf" srcId="{381E0E46-FB66-4E4A-81CD-90EEBB88E271}" destId="{944C49A2-4845-4C94-95D0-38922956F303}" srcOrd="0" destOrd="0" presId="urn:microsoft.com/office/officeart/2005/8/layout/hierarchy2"/>
    <dgm:cxn modelId="{A194E5F6-4A10-4411-B832-35B4CE1D79B9}" type="presOf" srcId="{9BEB2144-7E56-48B7-816B-C5956D986B9C}" destId="{63D5DF40-7BEC-4839-92DC-CAF757053B99}" srcOrd="1" destOrd="0" presId="urn:microsoft.com/office/officeart/2005/8/layout/hierarchy2"/>
    <dgm:cxn modelId="{76FD6BFE-D774-4A26-879B-DA4F1CD65DEE}" type="presOf" srcId="{B08BB9D3-40F8-498E-B30D-9F01EBE221B9}" destId="{C406903D-8AE4-44A6-A3E3-6AA4C693FB52}" srcOrd="0" destOrd="0" presId="urn:microsoft.com/office/officeart/2005/8/layout/hierarchy2"/>
    <dgm:cxn modelId="{54B3DFA2-009A-4ACF-9C18-57549EA699CF}" type="presParOf" srcId="{70615A79-F3BB-41D3-A045-D261E7ECAC46}" destId="{050A5380-536F-405B-A6F5-4E973A710256}" srcOrd="0" destOrd="0" presId="urn:microsoft.com/office/officeart/2005/8/layout/hierarchy2"/>
    <dgm:cxn modelId="{C7665B07-5CB1-4967-BCDA-44EEBACBA54E}" type="presParOf" srcId="{050A5380-536F-405B-A6F5-4E973A710256}" destId="{AC3610FB-573D-4066-B3E9-0CEEC683632B}" srcOrd="0" destOrd="0" presId="urn:microsoft.com/office/officeart/2005/8/layout/hierarchy2"/>
    <dgm:cxn modelId="{6761308D-ED1B-40FF-9CA1-12376223D25B}" type="presParOf" srcId="{050A5380-536F-405B-A6F5-4E973A710256}" destId="{AECBE961-2005-468E-B832-E5C9313FACAC}" srcOrd="1" destOrd="0" presId="urn:microsoft.com/office/officeart/2005/8/layout/hierarchy2"/>
    <dgm:cxn modelId="{9564B84C-1401-4C95-AAC1-57B7E1BED840}" type="presParOf" srcId="{AECBE961-2005-468E-B832-E5C9313FACAC}" destId="{A14C3A34-9F7F-47AE-845C-809F6F44068D}" srcOrd="0" destOrd="0" presId="urn:microsoft.com/office/officeart/2005/8/layout/hierarchy2"/>
    <dgm:cxn modelId="{E1E7A0D7-B0A9-4CE4-BE4B-55689A7D6299}" type="presParOf" srcId="{A14C3A34-9F7F-47AE-845C-809F6F44068D}" destId="{9D82D46D-2CAF-42B6-AEE8-57925EA1D9EA}" srcOrd="0" destOrd="0" presId="urn:microsoft.com/office/officeart/2005/8/layout/hierarchy2"/>
    <dgm:cxn modelId="{E65766C0-2C1C-487B-A999-85A851C6B590}" type="presParOf" srcId="{AECBE961-2005-468E-B832-E5C9313FACAC}" destId="{04B48FB8-C45E-4648-BFD7-C8EA96BAE126}" srcOrd="1" destOrd="0" presId="urn:microsoft.com/office/officeart/2005/8/layout/hierarchy2"/>
    <dgm:cxn modelId="{55F065FD-8B5D-4AEE-8838-CADE9F34D2AD}" type="presParOf" srcId="{04B48FB8-C45E-4648-BFD7-C8EA96BAE126}" destId="{B9594155-B07D-4951-AD61-53959ABF3FAE}" srcOrd="0" destOrd="0" presId="urn:microsoft.com/office/officeart/2005/8/layout/hierarchy2"/>
    <dgm:cxn modelId="{B4753120-E9AE-4927-AEF7-179404D6ED8D}" type="presParOf" srcId="{04B48FB8-C45E-4648-BFD7-C8EA96BAE126}" destId="{A51A0ADA-EA53-49D2-B725-E69AC6F55B4C}" srcOrd="1" destOrd="0" presId="urn:microsoft.com/office/officeart/2005/8/layout/hierarchy2"/>
    <dgm:cxn modelId="{D3AA9CCB-622E-4123-9A47-FBF313718B47}" type="presParOf" srcId="{A51A0ADA-EA53-49D2-B725-E69AC6F55B4C}" destId="{DC1A3E4B-2F5B-4911-AD43-067C74703055}" srcOrd="0" destOrd="0" presId="urn:microsoft.com/office/officeart/2005/8/layout/hierarchy2"/>
    <dgm:cxn modelId="{FC4289AA-D0F8-4ED6-BB58-D7F69F5C54B9}" type="presParOf" srcId="{DC1A3E4B-2F5B-4911-AD43-067C74703055}" destId="{AFE1E1B0-C3D6-4741-A025-295941E9880E}" srcOrd="0" destOrd="0" presId="urn:microsoft.com/office/officeart/2005/8/layout/hierarchy2"/>
    <dgm:cxn modelId="{71B2803C-18C8-4548-9C56-858FEB95A76C}" type="presParOf" srcId="{A51A0ADA-EA53-49D2-B725-E69AC6F55B4C}" destId="{3F54E116-3F57-4882-977A-EB48303C6F7F}" srcOrd="1" destOrd="0" presId="urn:microsoft.com/office/officeart/2005/8/layout/hierarchy2"/>
    <dgm:cxn modelId="{3033501D-CD7D-43B6-9670-5DA554500A10}" type="presParOf" srcId="{3F54E116-3F57-4882-977A-EB48303C6F7F}" destId="{944C49A2-4845-4C94-95D0-38922956F303}" srcOrd="0" destOrd="0" presId="urn:microsoft.com/office/officeart/2005/8/layout/hierarchy2"/>
    <dgm:cxn modelId="{3D00BDC0-0D2C-453E-9A84-A8E16F604E0F}" type="presParOf" srcId="{3F54E116-3F57-4882-977A-EB48303C6F7F}" destId="{60172CB8-4B0D-4774-81D4-58911C0C07C5}" srcOrd="1" destOrd="0" presId="urn:microsoft.com/office/officeart/2005/8/layout/hierarchy2"/>
    <dgm:cxn modelId="{A079F744-2F3D-4771-8F6C-622CFB84C265}" type="presParOf" srcId="{60172CB8-4B0D-4774-81D4-58911C0C07C5}" destId="{5E3A1581-A653-4D9B-BC4B-4DB725F0B721}" srcOrd="0" destOrd="0" presId="urn:microsoft.com/office/officeart/2005/8/layout/hierarchy2"/>
    <dgm:cxn modelId="{0700F403-3A80-41D6-B906-B20E9964FA76}" type="presParOf" srcId="{5E3A1581-A653-4D9B-BC4B-4DB725F0B721}" destId="{413A382B-F4E0-4B47-98AC-849988A7B91C}" srcOrd="0" destOrd="0" presId="urn:microsoft.com/office/officeart/2005/8/layout/hierarchy2"/>
    <dgm:cxn modelId="{580CFA5B-7E4C-4FD2-BD8D-1BADBFFF66DB}" type="presParOf" srcId="{60172CB8-4B0D-4774-81D4-58911C0C07C5}" destId="{A60DB767-EAAB-42D9-A55B-D1BFE06E1576}" srcOrd="1" destOrd="0" presId="urn:microsoft.com/office/officeart/2005/8/layout/hierarchy2"/>
    <dgm:cxn modelId="{13058AC9-EE23-4810-AE90-5829837227FB}" type="presParOf" srcId="{A60DB767-EAAB-42D9-A55B-D1BFE06E1576}" destId="{21580038-1DCB-4E90-A75C-3029B9F5FB90}" srcOrd="0" destOrd="0" presId="urn:microsoft.com/office/officeart/2005/8/layout/hierarchy2"/>
    <dgm:cxn modelId="{7233E79E-D3C0-4222-A57F-1F0C62DFC00D}" type="presParOf" srcId="{A60DB767-EAAB-42D9-A55B-D1BFE06E1576}" destId="{7D9A8BAB-0680-4A88-BB21-CA9ED5320FBB}" srcOrd="1" destOrd="0" presId="urn:microsoft.com/office/officeart/2005/8/layout/hierarchy2"/>
    <dgm:cxn modelId="{0464ECD0-B898-4A94-8DC6-262CF77DA97E}" type="presParOf" srcId="{AECBE961-2005-468E-B832-E5C9313FACAC}" destId="{79FA875B-96B8-465B-BFBE-1B0B914030F4}" srcOrd="2" destOrd="0" presId="urn:microsoft.com/office/officeart/2005/8/layout/hierarchy2"/>
    <dgm:cxn modelId="{94577779-4A64-48F6-8020-B3D3E0CF789E}" type="presParOf" srcId="{79FA875B-96B8-465B-BFBE-1B0B914030F4}" destId="{63D5DF40-7BEC-4839-92DC-CAF757053B99}" srcOrd="0" destOrd="0" presId="urn:microsoft.com/office/officeart/2005/8/layout/hierarchy2"/>
    <dgm:cxn modelId="{BA0EB972-BA61-4BAA-AA3B-7734197B7CA7}" type="presParOf" srcId="{AECBE961-2005-468E-B832-E5C9313FACAC}" destId="{6862CC38-160B-45FA-B2E9-555711ACDBD0}" srcOrd="3" destOrd="0" presId="urn:microsoft.com/office/officeart/2005/8/layout/hierarchy2"/>
    <dgm:cxn modelId="{E1002062-5A54-4F41-BBA6-3CF11DFCF713}" type="presParOf" srcId="{6862CC38-160B-45FA-B2E9-555711ACDBD0}" destId="{CF01646C-C773-4D4F-94AF-2BAC8D3E219F}" srcOrd="0" destOrd="0" presId="urn:microsoft.com/office/officeart/2005/8/layout/hierarchy2"/>
    <dgm:cxn modelId="{FDED163B-0F7D-4297-9094-04F7C90F3A2C}" type="presParOf" srcId="{6862CC38-160B-45FA-B2E9-555711ACDBD0}" destId="{822F5563-6DC6-4CB2-9C89-8476A053BE40}" srcOrd="1" destOrd="0" presId="urn:microsoft.com/office/officeart/2005/8/layout/hierarchy2"/>
    <dgm:cxn modelId="{EC6EB5E2-9F3F-47AD-8A43-BCD14D7E4054}" type="presParOf" srcId="{822F5563-6DC6-4CB2-9C89-8476A053BE40}" destId="{A2EB2894-1B3B-475F-8838-C41FA6C59B92}" srcOrd="0" destOrd="0" presId="urn:microsoft.com/office/officeart/2005/8/layout/hierarchy2"/>
    <dgm:cxn modelId="{F47840E7-F72A-48F2-961C-95CF9D058DD3}" type="presParOf" srcId="{A2EB2894-1B3B-475F-8838-C41FA6C59B92}" destId="{55FF6E32-80DA-4527-940A-3D2D3625F307}" srcOrd="0" destOrd="0" presId="urn:microsoft.com/office/officeart/2005/8/layout/hierarchy2"/>
    <dgm:cxn modelId="{99AA38D6-0E50-4E6E-B6F1-BBD284CB5162}" type="presParOf" srcId="{822F5563-6DC6-4CB2-9C89-8476A053BE40}" destId="{8E22EF85-318C-4886-9F96-2DAE845787A5}" srcOrd="1" destOrd="0" presId="urn:microsoft.com/office/officeart/2005/8/layout/hierarchy2"/>
    <dgm:cxn modelId="{A877753F-58DB-41D5-AB6B-F0043EAA1C99}" type="presParOf" srcId="{8E22EF85-318C-4886-9F96-2DAE845787A5}" destId="{2AD9A36B-87DA-424C-B487-BFE5833224F2}" srcOrd="0" destOrd="0" presId="urn:microsoft.com/office/officeart/2005/8/layout/hierarchy2"/>
    <dgm:cxn modelId="{E763A2D2-B84B-4E0F-A2D8-3CB3FFB8EECF}" type="presParOf" srcId="{8E22EF85-318C-4886-9F96-2DAE845787A5}" destId="{1B681DAB-4DE9-45E5-9D18-16E61BE6D77B}" srcOrd="1" destOrd="0" presId="urn:microsoft.com/office/officeart/2005/8/layout/hierarchy2"/>
    <dgm:cxn modelId="{D12A497D-97F7-4C20-B62F-26788095D715}" type="presParOf" srcId="{1B681DAB-4DE9-45E5-9D18-16E61BE6D77B}" destId="{86207D1A-0644-4E2D-B9AA-DDCDF3F77DBA}" srcOrd="0" destOrd="0" presId="urn:microsoft.com/office/officeart/2005/8/layout/hierarchy2"/>
    <dgm:cxn modelId="{CC8FF683-FF17-4AAA-9F99-6F66CC2E460D}" type="presParOf" srcId="{86207D1A-0644-4E2D-B9AA-DDCDF3F77DBA}" destId="{A335CE3E-8723-432A-BD46-4A0B5D1ADDD6}" srcOrd="0" destOrd="0" presId="urn:microsoft.com/office/officeart/2005/8/layout/hierarchy2"/>
    <dgm:cxn modelId="{F73725AE-5EA4-4C0C-9D0F-F84C44EC6C7A}" type="presParOf" srcId="{1B681DAB-4DE9-45E5-9D18-16E61BE6D77B}" destId="{DCEB7ABF-B7A1-48AF-8753-C750B8DA3064}" srcOrd="1" destOrd="0" presId="urn:microsoft.com/office/officeart/2005/8/layout/hierarchy2"/>
    <dgm:cxn modelId="{DA85A5F8-16AE-42B5-A270-878F32962451}" type="presParOf" srcId="{DCEB7ABF-B7A1-48AF-8753-C750B8DA3064}" destId="{099EBEBF-8007-4F39-A9DF-9D7D69F9E894}" srcOrd="0" destOrd="0" presId="urn:microsoft.com/office/officeart/2005/8/layout/hierarchy2"/>
    <dgm:cxn modelId="{9E895D58-1B01-466C-A1C3-EBB247B58D80}" type="presParOf" srcId="{DCEB7ABF-B7A1-48AF-8753-C750B8DA3064}" destId="{97E18993-BF7E-4431-8584-C48AA64550C2}" srcOrd="1" destOrd="0" presId="urn:microsoft.com/office/officeart/2005/8/layout/hierarchy2"/>
    <dgm:cxn modelId="{2E38E262-58D7-461F-B3B5-DA129C426894}" type="presParOf" srcId="{1B681DAB-4DE9-45E5-9D18-16E61BE6D77B}" destId="{D95B8230-9768-4584-B140-B9B9B727115B}" srcOrd="2" destOrd="0" presId="urn:microsoft.com/office/officeart/2005/8/layout/hierarchy2"/>
    <dgm:cxn modelId="{8352D13B-4E0A-41E1-ABF7-F666514A5608}" type="presParOf" srcId="{D95B8230-9768-4584-B140-B9B9B727115B}" destId="{28B797C0-A2A7-4DB2-8952-1F04D4F1F298}" srcOrd="0" destOrd="0" presId="urn:microsoft.com/office/officeart/2005/8/layout/hierarchy2"/>
    <dgm:cxn modelId="{B5F12A64-EBEC-4BC7-8BD0-3DADB3D13B65}" type="presParOf" srcId="{1B681DAB-4DE9-45E5-9D18-16E61BE6D77B}" destId="{597DD518-86AA-4729-A4DB-2A6AB6A61BC0}" srcOrd="3" destOrd="0" presId="urn:microsoft.com/office/officeart/2005/8/layout/hierarchy2"/>
    <dgm:cxn modelId="{44413FA9-AD80-44F9-BDDE-C2D9CF4AC777}" type="presParOf" srcId="{597DD518-86AA-4729-A4DB-2A6AB6A61BC0}" destId="{F6CE3803-5B1A-4789-A657-FC0D43C89807}" srcOrd="0" destOrd="0" presId="urn:microsoft.com/office/officeart/2005/8/layout/hierarchy2"/>
    <dgm:cxn modelId="{2488869D-1F54-45C7-BB9F-3CDC40A2B0C6}" type="presParOf" srcId="{597DD518-86AA-4729-A4DB-2A6AB6A61BC0}" destId="{CE09C7E0-61EB-471D-B73F-5CC90606967E}" srcOrd="1" destOrd="0" presId="urn:microsoft.com/office/officeart/2005/8/layout/hierarchy2"/>
    <dgm:cxn modelId="{EF13F8A5-5C33-4426-9245-CF3903A5D65A}" type="presParOf" srcId="{822F5563-6DC6-4CB2-9C89-8476A053BE40}" destId="{2DFAF0E7-59F7-44E4-A451-187760241E65}" srcOrd="2" destOrd="0" presId="urn:microsoft.com/office/officeart/2005/8/layout/hierarchy2"/>
    <dgm:cxn modelId="{1BCBC8A1-0C12-4191-99D1-40808A1F15A6}" type="presParOf" srcId="{2DFAF0E7-59F7-44E4-A451-187760241E65}" destId="{EF8D94C7-2AF5-46AB-8245-7685FB73330C}" srcOrd="0" destOrd="0" presId="urn:microsoft.com/office/officeart/2005/8/layout/hierarchy2"/>
    <dgm:cxn modelId="{68472870-13B5-41F0-AE99-68FA10F5BED8}" type="presParOf" srcId="{822F5563-6DC6-4CB2-9C89-8476A053BE40}" destId="{6ED3CFD3-074E-49C0-AB45-7D457C7BB791}" srcOrd="3" destOrd="0" presId="urn:microsoft.com/office/officeart/2005/8/layout/hierarchy2"/>
    <dgm:cxn modelId="{A91FA1D5-4543-4502-9568-6A8CEC09B21C}" type="presParOf" srcId="{6ED3CFD3-074E-49C0-AB45-7D457C7BB791}" destId="{3731A04A-4621-40E9-8DE8-FAC9C35216B7}" srcOrd="0" destOrd="0" presId="urn:microsoft.com/office/officeart/2005/8/layout/hierarchy2"/>
    <dgm:cxn modelId="{C035F111-20F0-4811-BB53-50405C5DB797}" type="presParOf" srcId="{6ED3CFD3-074E-49C0-AB45-7D457C7BB791}" destId="{82971FB5-26A0-40C4-894F-2AA76DFA63FF}" srcOrd="1" destOrd="0" presId="urn:microsoft.com/office/officeart/2005/8/layout/hierarchy2"/>
    <dgm:cxn modelId="{407F0C00-36CF-4E72-82A2-00023DB4C8FA}" type="presParOf" srcId="{822F5563-6DC6-4CB2-9C89-8476A053BE40}" destId="{71C089DC-B252-404C-B6EF-E94E199CC059}" srcOrd="4" destOrd="0" presId="urn:microsoft.com/office/officeart/2005/8/layout/hierarchy2"/>
    <dgm:cxn modelId="{5C4F0B31-BFAC-427D-98DA-AF504DF1C1B2}" type="presParOf" srcId="{71C089DC-B252-404C-B6EF-E94E199CC059}" destId="{1E0AE698-2007-4178-8F81-266059FCF64C}" srcOrd="0" destOrd="0" presId="urn:microsoft.com/office/officeart/2005/8/layout/hierarchy2"/>
    <dgm:cxn modelId="{640B37E9-0A4F-4551-8406-756F58273A72}" type="presParOf" srcId="{822F5563-6DC6-4CB2-9C89-8476A053BE40}" destId="{3DD8459C-4D4A-4DB6-BF8B-CC88A65909C7}" srcOrd="5" destOrd="0" presId="urn:microsoft.com/office/officeart/2005/8/layout/hierarchy2"/>
    <dgm:cxn modelId="{C21309E2-92E3-43E9-8BBB-5D2DD6C35DD6}" type="presParOf" srcId="{3DD8459C-4D4A-4DB6-BF8B-CC88A65909C7}" destId="{00BE68A3-2991-44E2-BDD3-860CA22AB156}" srcOrd="0" destOrd="0" presId="urn:microsoft.com/office/officeart/2005/8/layout/hierarchy2"/>
    <dgm:cxn modelId="{9842A2A0-5D5F-4A25-BD70-8E962DBFAC35}" type="presParOf" srcId="{3DD8459C-4D4A-4DB6-BF8B-CC88A65909C7}" destId="{EE2D9519-7CDD-450B-9660-2EB708F59195}" srcOrd="1" destOrd="0" presId="urn:microsoft.com/office/officeart/2005/8/layout/hierarchy2"/>
    <dgm:cxn modelId="{D2A333E8-4F69-49E4-AD4A-5B6475143DA3}" type="presParOf" srcId="{822F5563-6DC6-4CB2-9C89-8476A053BE40}" destId="{C406903D-8AE4-44A6-A3E3-6AA4C693FB52}" srcOrd="6" destOrd="0" presId="urn:microsoft.com/office/officeart/2005/8/layout/hierarchy2"/>
    <dgm:cxn modelId="{9CC8FCBC-25D2-4FBD-9185-3EC23619A223}" type="presParOf" srcId="{C406903D-8AE4-44A6-A3E3-6AA4C693FB52}" destId="{CDE22BD7-50BB-4873-8F2E-33D16D9A0089}" srcOrd="0" destOrd="0" presId="urn:microsoft.com/office/officeart/2005/8/layout/hierarchy2"/>
    <dgm:cxn modelId="{C75AA241-52BC-4E74-BDD5-EEAD3E87C28B}" type="presParOf" srcId="{822F5563-6DC6-4CB2-9C89-8476A053BE40}" destId="{5D925568-B3BE-46C3-8B51-4D3B12FC59C2}" srcOrd="7" destOrd="0" presId="urn:microsoft.com/office/officeart/2005/8/layout/hierarchy2"/>
    <dgm:cxn modelId="{9B143949-BA18-4E91-BC60-E285680B35C4}" type="presParOf" srcId="{5D925568-B3BE-46C3-8B51-4D3B12FC59C2}" destId="{1DCD2D1E-DB48-4B55-972A-850E0248A3D5}" srcOrd="0" destOrd="0" presId="urn:microsoft.com/office/officeart/2005/8/layout/hierarchy2"/>
    <dgm:cxn modelId="{7ABF648A-DA84-4948-B92E-FC1DF2ACAD5E}" type="presParOf" srcId="{5D925568-B3BE-46C3-8B51-4D3B12FC59C2}" destId="{97F3D661-3AC9-4F94-8855-9836C072E183}" srcOrd="1" destOrd="0" presId="urn:microsoft.com/office/officeart/2005/8/layout/hierarchy2"/>
    <dgm:cxn modelId="{8D5FBE74-18C8-487B-8B57-177AFCB56330}" type="presParOf" srcId="{822F5563-6DC6-4CB2-9C89-8476A053BE40}" destId="{E06B336C-52C5-4BEB-A590-5B23ADB02F26}" srcOrd="8" destOrd="0" presId="urn:microsoft.com/office/officeart/2005/8/layout/hierarchy2"/>
    <dgm:cxn modelId="{8171BDFE-24DC-4018-AF52-EFE5C3A2A7B9}" type="presParOf" srcId="{E06B336C-52C5-4BEB-A590-5B23ADB02F26}" destId="{4A6C841B-FC2B-4815-A1F1-7096D4B86016}" srcOrd="0" destOrd="0" presId="urn:microsoft.com/office/officeart/2005/8/layout/hierarchy2"/>
    <dgm:cxn modelId="{2452EAA4-D795-45C5-8863-C09B83ABD0D6}" type="presParOf" srcId="{822F5563-6DC6-4CB2-9C89-8476A053BE40}" destId="{0589C8EF-ACD3-4587-AA50-F00F46D2FAC3}" srcOrd="9" destOrd="0" presId="urn:microsoft.com/office/officeart/2005/8/layout/hierarchy2"/>
    <dgm:cxn modelId="{298E12DA-9B5A-4520-8BEF-5BE4145A161F}" type="presParOf" srcId="{0589C8EF-ACD3-4587-AA50-F00F46D2FAC3}" destId="{DA39A970-9A9F-4DEA-B323-B4CF293055E6}" srcOrd="0" destOrd="0" presId="urn:microsoft.com/office/officeart/2005/8/layout/hierarchy2"/>
    <dgm:cxn modelId="{37BA674E-DF85-427A-82D9-D54051EA3684}" type="presParOf" srcId="{0589C8EF-ACD3-4587-AA50-F00F46D2FAC3}" destId="{35265EA3-3E71-4B78-883E-8F92DF88CE7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E2A344-B196-4119-90F2-05D02664A705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10EB46A-0204-49FE-A955-95468DCCB6BA}">
      <dgm:prSet phldrT="[Texte]"/>
      <dgm:spPr/>
      <dgm:t>
        <a:bodyPr/>
        <a:lstStyle/>
        <a:p>
          <a:r>
            <a:rPr lang="fr-FR" dirty="0"/>
            <a:t>Accord ambitieux avec des thématiques actions </a:t>
          </a:r>
        </a:p>
      </dgm:t>
    </dgm:pt>
    <dgm:pt modelId="{77CF36F9-BDE0-484A-99EB-67166A091320}" type="parTrans" cxnId="{E6308A1A-35BF-45FB-8D0B-DE307FED927A}">
      <dgm:prSet/>
      <dgm:spPr/>
      <dgm:t>
        <a:bodyPr/>
        <a:lstStyle/>
        <a:p>
          <a:endParaRPr lang="fr-FR"/>
        </a:p>
      </dgm:t>
    </dgm:pt>
    <dgm:pt modelId="{DE8760FD-1F7D-4C32-8D84-60D8B7FE2A0F}" type="sibTrans" cxnId="{E6308A1A-35BF-45FB-8D0B-DE307FED927A}">
      <dgm:prSet/>
      <dgm:spPr/>
      <dgm:t>
        <a:bodyPr/>
        <a:lstStyle/>
        <a:p>
          <a:endParaRPr lang="fr-FR"/>
        </a:p>
      </dgm:t>
    </dgm:pt>
    <dgm:pt modelId="{78D70344-BFE7-426C-B4CB-C365E7A85D5F}">
      <dgm:prSet phldrT="[Texte]"/>
      <dgm:spPr/>
      <dgm:t>
        <a:bodyPr/>
        <a:lstStyle/>
        <a:p>
          <a:r>
            <a:rPr lang="fr-FR" dirty="0"/>
            <a:t>Accès à la formation et au développement de compétences </a:t>
          </a:r>
        </a:p>
      </dgm:t>
    </dgm:pt>
    <dgm:pt modelId="{9FBC60D1-D08B-45B4-ADD4-47A24DF5B5D7}" type="parTrans" cxnId="{F82BBBE4-10F8-48B8-AF64-44A3F3A9172E}">
      <dgm:prSet/>
      <dgm:spPr/>
      <dgm:t>
        <a:bodyPr/>
        <a:lstStyle/>
        <a:p>
          <a:endParaRPr lang="fr-FR"/>
        </a:p>
      </dgm:t>
    </dgm:pt>
    <dgm:pt modelId="{B2AAB7C1-8B28-4847-8C0E-F63C3FAAC1CF}" type="sibTrans" cxnId="{F82BBBE4-10F8-48B8-AF64-44A3F3A9172E}">
      <dgm:prSet/>
      <dgm:spPr/>
      <dgm:t>
        <a:bodyPr/>
        <a:lstStyle/>
        <a:p>
          <a:endParaRPr lang="fr-FR"/>
        </a:p>
      </dgm:t>
    </dgm:pt>
    <dgm:pt modelId="{41E05B28-E00B-4533-B88B-377E63A18C0A}">
      <dgm:prSet phldrT="[Texte]"/>
      <dgm:spPr/>
      <dgm:t>
        <a:bodyPr/>
        <a:lstStyle/>
        <a:p>
          <a:r>
            <a:rPr lang="fr-FR" baseline="0" dirty="0"/>
            <a:t>Moyens – </a:t>
          </a:r>
          <a:r>
            <a:rPr lang="fr-FR" dirty="0"/>
            <a:t>conventionnel dont CPF de Branche</a:t>
          </a:r>
          <a:endParaRPr lang="fr-FR" baseline="0" dirty="0"/>
        </a:p>
      </dgm:t>
    </dgm:pt>
    <dgm:pt modelId="{141FB04E-5342-4441-B13D-8B87602A4D0C}" type="parTrans" cxnId="{69A364AC-B902-4A07-8228-127063AE54B8}">
      <dgm:prSet/>
      <dgm:spPr/>
      <dgm:t>
        <a:bodyPr/>
        <a:lstStyle/>
        <a:p>
          <a:endParaRPr lang="fr-FR"/>
        </a:p>
      </dgm:t>
    </dgm:pt>
    <dgm:pt modelId="{FFC9BE04-626A-4C32-BEE0-8B90241A5D76}" type="sibTrans" cxnId="{69A364AC-B902-4A07-8228-127063AE54B8}">
      <dgm:prSet/>
      <dgm:spPr/>
      <dgm:t>
        <a:bodyPr/>
        <a:lstStyle/>
        <a:p>
          <a:endParaRPr lang="fr-FR"/>
        </a:p>
      </dgm:t>
    </dgm:pt>
    <dgm:pt modelId="{88099ADD-9ACA-4119-81B2-13D4652E6820}">
      <dgm:prSet phldrT="[Texte]"/>
      <dgm:spPr/>
      <dgm:t>
        <a:bodyPr/>
        <a:lstStyle/>
        <a:p>
          <a:r>
            <a:rPr lang="fr-FR" dirty="0"/>
            <a:t>Services au plus près</a:t>
          </a:r>
        </a:p>
        <a:p>
          <a:r>
            <a:rPr lang="fr-FR" dirty="0"/>
            <a:t>(réseaux, CPR)</a:t>
          </a:r>
        </a:p>
      </dgm:t>
    </dgm:pt>
    <dgm:pt modelId="{C8691EB3-DD97-42E8-B889-7212B10F3DDD}" type="parTrans" cxnId="{39624FA6-43D3-4554-AFCA-58A001FE06BB}">
      <dgm:prSet/>
      <dgm:spPr/>
      <dgm:t>
        <a:bodyPr/>
        <a:lstStyle/>
        <a:p>
          <a:endParaRPr lang="fr-FR"/>
        </a:p>
      </dgm:t>
    </dgm:pt>
    <dgm:pt modelId="{C0A4956B-CF0E-4FD3-BF73-C7695EECA13B}" type="sibTrans" cxnId="{39624FA6-43D3-4554-AFCA-58A001FE06BB}">
      <dgm:prSet/>
      <dgm:spPr/>
      <dgm:t>
        <a:bodyPr/>
        <a:lstStyle/>
        <a:p>
          <a:endParaRPr lang="fr-FR"/>
        </a:p>
      </dgm:t>
    </dgm:pt>
    <dgm:pt modelId="{92C12D9C-2446-48D1-ACEA-D7C0773BECEE}">
      <dgm:prSet phldrT="[Texte]"/>
      <dgm:spPr/>
      <dgm:t>
        <a:bodyPr/>
        <a:lstStyle/>
        <a:p>
          <a:r>
            <a:rPr lang="fr-FR" baseline="0" dirty="0"/>
            <a:t> développement des certifications par emplois repères</a:t>
          </a:r>
        </a:p>
      </dgm:t>
    </dgm:pt>
    <dgm:pt modelId="{D4DB125F-E503-48BE-A5A2-CD341069E6DD}" type="parTrans" cxnId="{9DB62B70-C781-4AEB-A903-E482CF13FFE3}">
      <dgm:prSet/>
      <dgm:spPr/>
      <dgm:t>
        <a:bodyPr/>
        <a:lstStyle/>
        <a:p>
          <a:endParaRPr lang="fr-FR"/>
        </a:p>
      </dgm:t>
    </dgm:pt>
    <dgm:pt modelId="{6F8BC0EB-31D2-45E5-8DB3-AE28E681C5D2}" type="sibTrans" cxnId="{9DB62B70-C781-4AEB-A903-E482CF13FFE3}">
      <dgm:prSet/>
      <dgm:spPr/>
      <dgm:t>
        <a:bodyPr/>
        <a:lstStyle/>
        <a:p>
          <a:endParaRPr lang="fr-FR"/>
        </a:p>
      </dgm:t>
    </dgm:pt>
    <dgm:pt modelId="{0C77FC63-997B-42DA-98C8-97F06EB9364E}">
      <dgm:prSet phldrT="[Texte]"/>
      <dgm:spPr/>
      <dgm:t>
        <a:bodyPr/>
        <a:lstStyle/>
        <a:p>
          <a:r>
            <a:rPr lang="fr-FR" dirty="0"/>
            <a:t>Catalogue</a:t>
          </a:r>
        </a:p>
      </dgm:t>
    </dgm:pt>
    <dgm:pt modelId="{7E9592B4-A655-4CC1-BD3E-099305D8E71F}" type="parTrans" cxnId="{330FBF79-CC25-42C6-8F2C-D11F6BCE98E7}">
      <dgm:prSet/>
      <dgm:spPr/>
      <dgm:t>
        <a:bodyPr/>
        <a:lstStyle/>
        <a:p>
          <a:endParaRPr lang="fr-FR"/>
        </a:p>
      </dgm:t>
    </dgm:pt>
    <dgm:pt modelId="{377D3A83-28B1-4EB0-B80C-2CB20DA9FC7A}" type="sibTrans" cxnId="{330FBF79-CC25-42C6-8F2C-D11F6BCE98E7}">
      <dgm:prSet/>
      <dgm:spPr/>
      <dgm:t>
        <a:bodyPr/>
        <a:lstStyle/>
        <a:p>
          <a:endParaRPr lang="fr-FR"/>
        </a:p>
      </dgm:t>
    </dgm:pt>
    <dgm:pt modelId="{AE40D7EC-232F-4F84-997A-B38BB15336E5}">
      <dgm:prSet phldrT="[Texte]"/>
      <dgm:spPr/>
      <dgm:t>
        <a:bodyPr/>
        <a:lstStyle/>
        <a:p>
          <a:r>
            <a:rPr lang="fr-FR" dirty="0"/>
            <a:t>Toutes Populations </a:t>
          </a:r>
        </a:p>
      </dgm:t>
    </dgm:pt>
    <dgm:pt modelId="{6E8A189C-8E9C-4FCA-9D13-B0A61E79CD82}" type="parTrans" cxnId="{8EFD5FF5-CCB3-4758-83C2-661B367C94FE}">
      <dgm:prSet/>
      <dgm:spPr/>
      <dgm:t>
        <a:bodyPr/>
        <a:lstStyle/>
        <a:p>
          <a:endParaRPr lang="fr-FR"/>
        </a:p>
      </dgm:t>
    </dgm:pt>
    <dgm:pt modelId="{4D98EA2E-A805-42DE-804F-DBFBBDDAFED9}" type="sibTrans" cxnId="{8EFD5FF5-CCB3-4758-83C2-661B367C94FE}">
      <dgm:prSet/>
      <dgm:spPr/>
      <dgm:t>
        <a:bodyPr/>
        <a:lstStyle/>
        <a:p>
          <a:endParaRPr lang="fr-FR"/>
        </a:p>
      </dgm:t>
    </dgm:pt>
    <dgm:pt modelId="{516BEC1D-7D2A-46E8-9666-94049E8A57DF}" type="pres">
      <dgm:prSet presAssocID="{C2E2A344-B196-4119-90F2-05D02664A70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8053DE9-CE44-4B7E-89CD-D60651CF0958}" type="pres">
      <dgm:prSet presAssocID="{410EB46A-0204-49FE-A955-95468DCCB6BA}" presName="hierRoot1" presStyleCnt="0">
        <dgm:presLayoutVars>
          <dgm:hierBranch val="init"/>
        </dgm:presLayoutVars>
      </dgm:prSet>
      <dgm:spPr/>
    </dgm:pt>
    <dgm:pt modelId="{0B2EFC26-9DD7-435B-AA63-45680DA7ACA1}" type="pres">
      <dgm:prSet presAssocID="{410EB46A-0204-49FE-A955-95468DCCB6BA}" presName="rootComposite1" presStyleCnt="0"/>
      <dgm:spPr/>
    </dgm:pt>
    <dgm:pt modelId="{0F4B69BA-5E05-4C8F-BE5F-E9C282844881}" type="pres">
      <dgm:prSet presAssocID="{410EB46A-0204-49FE-A955-95468DCCB6BA}" presName="rootText1" presStyleLbl="node0" presStyleIdx="0" presStyleCnt="1">
        <dgm:presLayoutVars>
          <dgm:chPref val="3"/>
        </dgm:presLayoutVars>
      </dgm:prSet>
      <dgm:spPr/>
    </dgm:pt>
    <dgm:pt modelId="{5AC39D9F-1F29-48BC-9793-2BA5A40D306E}" type="pres">
      <dgm:prSet presAssocID="{410EB46A-0204-49FE-A955-95468DCCB6BA}" presName="rootConnector1" presStyleLbl="node1" presStyleIdx="0" presStyleCnt="0"/>
      <dgm:spPr/>
    </dgm:pt>
    <dgm:pt modelId="{07BFA6FA-E791-48DB-B71A-C3A3B2E95C9E}" type="pres">
      <dgm:prSet presAssocID="{410EB46A-0204-49FE-A955-95468DCCB6BA}" presName="hierChild2" presStyleCnt="0"/>
      <dgm:spPr/>
    </dgm:pt>
    <dgm:pt modelId="{805B7C84-C546-468C-B27A-4B52C4EA4F11}" type="pres">
      <dgm:prSet presAssocID="{9FBC60D1-D08B-45B4-ADD4-47A24DF5B5D7}" presName="Name64" presStyleLbl="parChTrans1D2" presStyleIdx="0" presStyleCnt="4"/>
      <dgm:spPr/>
    </dgm:pt>
    <dgm:pt modelId="{2AE6B2A3-CB23-43FD-8ECC-6F8A5DDFA05C}" type="pres">
      <dgm:prSet presAssocID="{78D70344-BFE7-426C-B4CB-C365E7A85D5F}" presName="hierRoot2" presStyleCnt="0">
        <dgm:presLayoutVars>
          <dgm:hierBranch val="init"/>
        </dgm:presLayoutVars>
      </dgm:prSet>
      <dgm:spPr/>
    </dgm:pt>
    <dgm:pt modelId="{72A4FDFD-B9C8-424B-8D8C-AA235C410058}" type="pres">
      <dgm:prSet presAssocID="{78D70344-BFE7-426C-B4CB-C365E7A85D5F}" presName="rootComposite" presStyleCnt="0"/>
      <dgm:spPr/>
    </dgm:pt>
    <dgm:pt modelId="{DC78A124-D5A7-40BC-8C42-089581A4CBED}" type="pres">
      <dgm:prSet presAssocID="{78D70344-BFE7-426C-B4CB-C365E7A85D5F}" presName="rootText" presStyleLbl="node2" presStyleIdx="0" presStyleCnt="4">
        <dgm:presLayoutVars>
          <dgm:chPref val="3"/>
        </dgm:presLayoutVars>
      </dgm:prSet>
      <dgm:spPr/>
    </dgm:pt>
    <dgm:pt modelId="{1F976CD5-56D9-4E2C-8447-9E43502885EC}" type="pres">
      <dgm:prSet presAssocID="{78D70344-BFE7-426C-B4CB-C365E7A85D5F}" presName="rootConnector" presStyleLbl="node2" presStyleIdx="0" presStyleCnt="4"/>
      <dgm:spPr/>
    </dgm:pt>
    <dgm:pt modelId="{F00C7A88-1A92-4164-95BA-FCBB784D0987}" type="pres">
      <dgm:prSet presAssocID="{78D70344-BFE7-426C-B4CB-C365E7A85D5F}" presName="hierChild4" presStyleCnt="0"/>
      <dgm:spPr/>
    </dgm:pt>
    <dgm:pt modelId="{CD1CEF47-A215-4609-AB83-DDCF9A0A2212}" type="pres">
      <dgm:prSet presAssocID="{6E8A189C-8E9C-4FCA-9D13-B0A61E79CD82}" presName="Name64" presStyleLbl="parChTrans1D3" presStyleIdx="0" presStyleCnt="2"/>
      <dgm:spPr/>
    </dgm:pt>
    <dgm:pt modelId="{7A27CEFA-53F3-4E8F-BD40-74DE4D43B134}" type="pres">
      <dgm:prSet presAssocID="{AE40D7EC-232F-4F84-997A-B38BB15336E5}" presName="hierRoot2" presStyleCnt="0">
        <dgm:presLayoutVars>
          <dgm:hierBranch val="init"/>
        </dgm:presLayoutVars>
      </dgm:prSet>
      <dgm:spPr/>
    </dgm:pt>
    <dgm:pt modelId="{2BEA0A87-74B3-427D-8DCA-2BD61FA1A9B1}" type="pres">
      <dgm:prSet presAssocID="{AE40D7EC-232F-4F84-997A-B38BB15336E5}" presName="rootComposite" presStyleCnt="0"/>
      <dgm:spPr/>
    </dgm:pt>
    <dgm:pt modelId="{00A0295C-4005-4CEA-84DC-6834AE78836E}" type="pres">
      <dgm:prSet presAssocID="{AE40D7EC-232F-4F84-997A-B38BB15336E5}" presName="rootText" presStyleLbl="node3" presStyleIdx="0" presStyleCnt="2">
        <dgm:presLayoutVars>
          <dgm:chPref val="3"/>
        </dgm:presLayoutVars>
      </dgm:prSet>
      <dgm:spPr/>
    </dgm:pt>
    <dgm:pt modelId="{E33B5708-7E54-40C3-BEAE-8F12EA3B0BEA}" type="pres">
      <dgm:prSet presAssocID="{AE40D7EC-232F-4F84-997A-B38BB15336E5}" presName="rootConnector" presStyleLbl="node3" presStyleIdx="0" presStyleCnt="2"/>
      <dgm:spPr/>
    </dgm:pt>
    <dgm:pt modelId="{FC643619-7E4B-4407-98B6-DEF78C67CC3A}" type="pres">
      <dgm:prSet presAssocID="{AE40D7EC-232F-4F84-997A-B38BB15336E5}" presName="hierChild4" presStyleCnt="0"/>
      <dgm:spPr/>
    </dgm:pt>
    <dgm:pt modelId="{3B8FC032-4A26-482C-BEDB-6151D4507295}" type="pres">
      <dgm:prSet presAssocID="{AE40D7EC-232F-4F84-997A-B38BB15336E5}" presName="hierChild5" presStyleCnt="0"/>
      <dgm:spPr/>
    </dgm:pt>
    <dgm:pt modelId="{35E30B27-381A-4221-9FBE-61BC86742EB2}" type="pres">
      <dgm:prSet presAssocID="{7E9592B4-A655-4CC1-BD3E-099305D8E71F}" presName="Name64" presStyleLbl="parChTrans1D3" presStyleIdx="1" presStyleCnt="2"/>
      <dgm:spPr/>
    </dgm:pt>
    <dgm:pt modelId="{6CB85C8B-7D96-4E27-BB25-42CB90BF9552}" type="pres">
      <dgm:prSet presAssocID="{0C77FC63-997B-42DA-98C8-97F06EB9364E}" presName="hierRoot2" presStyleCnt="0">
        <dgm:presLayoutVars>
          <dgm:hierBranch val="init"/>
        </dgm:presLayoutVars>
      </dgm:prSet>
      <dgm:spPr/>
    </dgm:pt>
    <dgm:pt modelId="{075D9AEE-2CF3-4DFB-A8CF-3904006B0146}" type="pres">
      <dgm:prSet presAssocID="{0C77FC63-997B-42DA-98C8-97F06EB9364E}" presName="rootComposite" presStyleCnt="0"/>
      <dgm:spPr/>
    </dgm:pt>
    <dgm:pt modelId="{45E34844-D376-4D4D-BE06-6DDC2C34A565}" type="pres">
      <dgm:prSet presAssocID="{0C77FC63-997B-42DA-98C8-97F06EB9364E}" presName="rootText" presStyleLbl="node3" presStyleIdx="1" presStyleCnt="2">
        <dgm:presLayoutVars>
          <dgm:chPref val="3"/>
        </dgm:presLayoutVars>
      </dgm:prSet>
      <dgm:spPr/>
    </dgm:pt>
    <dgm:pt modelId="{6CC8EF38-FCC8-4FDA-901D-5A5CE0D96D58}" type="pres">
      <dgm:prSet presAssocID="{0C77FC63-997B-42DA-98C8-97F06EB9364E}" presName="rootConnector" presStyleLbl="node3" presStyleIdx="1" presStyleCnt="2"/>
      <dgm:spPr/>
    </dgm:pt>
    <dgm:pt modelId="{011CC99C-7BE7-4B62-8649-12D6364ADEDD}" type="pres">
      <dgm:prSet presAssocID="{0C77FC63-997B-42DA-98C8-97F06EB9364E}" presName="hierChild4" presStyleCnt="0"/>
      <dgm:spPr/>
    </dgm:pt>
    <dgm:pt modelId="{6CCB291D-D68D-4576-88D4-D6AE873F1784}" type="pres">
      <dgm:prSet presAssocID="{0C77FC63-997B-42DA-98C8-97F06EB9364E}" presName="hierChild5" presStyleCnt="0"/>
      <dgm:spPr/>
    </dgm:pt>
    <dgm:pt modelId="{A9B6B97C-18BE-41D6-808F-E4B4C3BFE70F}" type="pres">
      <dgm:prSet presAssocID="{78D70344-BFE7-426C-B4CB-C365E7A85D5F}" presName="hierChild5" presStyleCnt="0"/>
      <dgm:spPr/>
    </dgm:pt>
    <dgm:pt modelId="{A1CF1186-C47C-4C6A-9151-03867A3C7D7B}" type="pres">
      <dgm:prSet presAssocID="{141FB04E-5342-4441-B13D-8B87602A4D0C}" presName="Name64" presStyleLbl="parChTrans1D2" presStyleIdx="1" presStyleCnt="4"/>
      <dgm:spPr/>
    </dgm:pt>
    <dgm:pt modelId="{8A9216FE-783F-4C2B-A7A6-F2398B15E984}" type="pres">
      <dgm:prSet presAssocID="{41E05B28-E00B-4533-B88B-377E63A18C0A}" presName="hierRoot2" presStyleCnt="0">
        <dgm:presLayoutVars>
          <dgm:hierBranch val="init"/>
        </dgm:presLayoutVars>
      </dgm:prSet>
      <dgm:spPr/>
    </dgm:pt>
    <dgm:pt modelId="{8875109F-E94B-4544-B552-379A17D6C1F7}" type="pres">
      <dgm:prSet presAssocID="{41E05B28-E00B-4533-B88B-377E63A18C0A}" presName="rootComposite" presStyleCnt="0"/>
      <dgm:spPr/>
    </dgm:pt>
    <dgm:pt modelId="{E48D22ED-BBB3-4AA0-9E49-A8F60AA61A0F}" type="pres">
      <dgm:prSet presAssocID="{41E05B28-E00B-4533-B88B-377E63A18C0A}" presName="rootText" presStyleLbl="node2" presStyleIdx="1" presStyleCnt="4">
        <dgm:presLayoutVars>
          <dgm:chPref val="3"/>
        </dgm:presLayoutVars>
      </dgm:prSet>
      <dgm:spPr/>
    </dgm:pt>
    <dgm:pt modelId="{06CB711C-AFAF-48EB-B2C5-C24E9A937F5E}" type="pres">
      <dgm:prSet presAssocID="{41E05B28-E00B-4533-B88B-377E63A18C0A}" presName="rootConnector" presStyleLbl="node2" presStyleIdx="1" presStyleCnt="4"/>
      <dgm:spPr/>
    </dgm:pt>
    <dgm:pt modelId="{3B2AEB95-286E-4F86-A7CB-3F05C8AEC81C}" type="pres">
      <dgm:prSet presAssocID="{41E05B28-E00B-4533-B88B-377E63A18C0A}" presName="hierChild4" presStyleCnt="0"/>
      <dgm:spPr/>
    </dgm:pt>
    <dgm:pt modelId="{835A3A60-0788-45C9-B517-458C0E9E127B}" type="pres">
      <dgm:prSet presAssocID="{41E05B28-E00B-4533-B88B-377E63A18C0A}" presName="hierChild5" presStyleCnt="0"/>
      <dgm:spPr/>
    </dgm:pt>
    <dgm:pt modelId="{082D586F-1082-46AD-BBD9-CE012657623E}" type="pres">
      <dgm:prSet presAssocID="{D4DB125F-E503-48BE-A5A2-CD341069E6DD}" presName="Name64" presStyleLbl="parChTrans1D2" presStyleIdx="2" presStyleCnt="4"/>
      <dgm:spPr/>
    </dgm:pt>
    <dgm:pt modelId="{2E96A4B3-1956-4FE9-AF45-AAFCCF45A0D9}" type="pres">
      <dgm:prSet presAssocID="{92C12D9C-2446-48D1-ACEA-D7C0773BECEE}" presName="hierRoot2" presStyleCnt="0">
        <dgm:presLayoutVars>
          <dgm:hierBranch val="init"/>
        </dgm:presLayoutVars>
      </dgm:prSet>
      <dgm:spPr/>
    </dgm:pt>
    <dgm:pt modelId="{22C11AA3-D639-407D-8A85-E69750E34D26}" type="pres">
      <dgm:prSet presAssocID="{92C12D9C-2446-48D1-ACEA-D7C0773BECEE}" presName="rootComposite" presStyleCnt="0"/>
      <dgm:spPr/>
    </dgm:pt>
    <dgm:pt modelId="{944B8CCF-7965-46BD-8C00-2D8A22E07298}" type="pres">
      <dgm:prSet presAssocID="{92C12D9C-2446-48D1-ACEA-D7C0773BECEE}" presName="rootText" presStyleLbl="node2" presStyleIdx="2" presStyleCnt="4">
        <dgm:presLayoutVars>
          <dgm:chPref val="3"/>
        </dgm:presLayoutVars>
      </dgm:prSet>
      <dgm:spPr/>
    </dgm:pt>
    <dgm:pt modelId="{DEC1BFFE-8BAF-4867-9496-CDF9019F172B}" type="pres">
      <dgm:prSet presAssocID="{92C12D9C-2446-48D1-ACEA-D7C0773BECEE}" presName="rootConnector" presStyleLbl="node2" presStyleIdx="2" presStyleCnt="4"/>
      <dgm:spPr/>
    </dgm:pt>
    <dgm:pt modelId="{070E9D43-710F-4C50-B768-0B85664A3B36}" type="pres">
      <dgm:prSet presAssocID="{92C12D9C-2446-48D1-ACEA-D7C0773BECEE}" presName="hierChild4" presStyleCnt="0"/>
      <dgm:spPr/>
    </dgm:pt>
    <dgm:pt modelId="{4D42EF93-1964-4CB7-8A46-C55A53BC8BAA}" type="pres">
      <dgm:prSet presAssocID="{92C12D9C-2446-48D1-ACEA-D7C0773BECEE}" presName="hierChild5" presStyleCnt="0"/>
      <dgm:spPr/>
    </dgm:pt>
    <dgm:pt modelId="{F3FA664B-6F57-4ABB-A4D8-C2DF1FC3B93C}" type="pres">
      <dgm:prSet presAssocID="{C8691EB3-DD97-42E8-B889-7212B10F3DDD}" presName="Name64" presStyleLbl="parChTrans1D2" presStyleIdx="3" presStyleCnt="4"/>
      <dgm:spPr/>
    </dgm:pt>
    <dgm:pt modelId="{05CB6219-C284-4A75-A13E-BC6D909860F9}" type="pres">
      <dgm:prSet presAssocID="{88099ADD-9ACA-4119-81B2-13D4652E6820}" presName="hierRoot2" presStyleCnt="0">
        <dgm:presLayoutVars>
          <dgm:hierBranch val="init"/>
        </dgm:presLayoutVars>
      </dgm:prSet>
      <dgm:spPr/>
    </dgm:pt>
    <dgm:pt modelId="{BEE85503-56E1-410E-9530-B0F270354415}" type="pres">
      <dgm:prSet presAssocID="{88099ADD-9ACA-4119-81B2-13D4652E6820}" presName="rootComposite" presStyleCnt="0"/>
      <dgm:spPr/>
    </dgm:pt>
    <dgm:pt modelId="{01125966-7814-469A-946C-7215B10AF212}" type="pres">
      <dgm:prSet presAssocID="{88099ADD-9ACA-4119-81B2-13D4652E6820}" presName="rootText" presStyleLbl="node2" presStyleIdx="3" presStyleCnt="4" custLinFactNeighborX="-206" custLinFactNeighborY="429">
        <dgm:presLayoutVars>
          <dgm:chPref val="3"/>
        </dgm:presLayoutVars>
      </dgm:prSet>
      <dgm:spPr/>
    </dgm:pt>
    <dgm:pt modelId="{C7DCC911-FFD9-4BFA-B6EB-5C445BE9FCE7}" type="pres">
      <dgm:prSet presAssocID="{88099ADD-9ACA-4119-81B2-13D4652E6820}" presName="rootConnector" presStyleLbl="node2" presStyleIdx="3" presStyleCnt="4"/>
      <dgm:spPr/>
    </dgm:pt>
    <dgm:pt modelId="{3051547D-1EDA-4F9B-A1EB-4AA3EE21992E}" type="pres">
      <dgm:prSet presAssocID="{88099ADD-9ACA-4119-81B2-13D4652E6820}" presName="hierChild4" presStyleCnt="0"/>
      <dgm:spPr/>
    </dgm:pt>
    <dgm:pt modelId="{CE15B8C4-CC2A-45F5-AFD5-7664C6A26ED8}" type="pres">
      <dgm:prSet presAssocID="{88099ADD-9ACA-4119-81B2-13D4652E6820}" presName="hierChild5" presStyleCnt="0"/>
      <dgm:spPr/>
    </dgm:pt>
    <dgm:pt modelId="{1DBC9B54-D6C4-4263-9C45-63E0678DAB8D}" type="pres">
      <dgm:prSet presAssocID="{410EB46A-0204-49FE-A955-95468DCCB6BA}" presName="hierChild3" presStyleCnt="0"/>
      <dgm:spPr/>
    </dgm:pt>
  </dgm:ptLst>
  <dgm:cxnLst>
    <dgm:cxn modelId="{F73C4507-DFE3-4ABD-9E82-4B2719E5BFB0}" type="presOf" srcId="{78D70344-BFE7-426C-B4CB-C365E7A85D5F}" destId="{DC78A124-D5A7-40BC-8C42-089581A4CBED}" srcOrd="0" destOrd="0" presId="urn:microsoft.com/office/officeart/2009/3/layout/HorizontalOrganizationChart"/>
    <dgm:cxn modelId="{E105EF11-7FFD-4921-9EA7-41642C82DF49}" type="presOf" srcId="{41E05B28-E00B-4533-B88B-377E63A18C0A}" destId="{E48D22ED-BBB3-4AA0-9E49-A8F60AA61A0F}" srcOrd="0" destOrd="0" presId="urn:microsoft.com/office/officeart/2009/3/layout/HorizontalOrganizationChart"/>
    <dgm:cxn modelId="{EE02AF18-8193-4701-B133-72A49BB3BF81}" type="presOf" srcId="{141FB04E-5342-4441-B13D-8B87602A4D0C}" destId="{A1CF1186-C47C-4C6A-9151-03867A3C7D7B}" srcOrd="0" destOrd="0" presId="urn:microsoft.com/office/officeart/2009/3/layout/HorizontalOrganizationChart"/>
    <dgm:cxn modelId="{2E84EC19-BF42-4B53-B3E4-6B241F96E338}" type="presOf" srcId="{88099ADD-9ACA-4119-81B2-13D4652E6820}" destId="{01125966-7814-469A-946C-7215B10AF212}" srcOrd="0" destOrd="0" presId="urn:microsoft.com/office/officeart/2009/3/layout/HorizontalOrganizationChart"/>
    <dgm:cxn modelId="{E6308A1A-35BF-45FB-8D0B-DE307FED927A}" srcId="{C2E2A344-B196-4119-90F2-05D02664A705}" destId="{410EB46A-0204-49FE-A955-95468DCCB6BA}" srcOrd="0" destOrd="0" parTransId="{77CF36F9-BDE0-484A-99EB-67166A091320}" sibTransId="{DE8760FD-1F7D-4C32-8D84-60D8B7FE2A0F}"/>
    <dgm:cxn modelId="{CEFBAB2B-6100-4AF9-A0BD-D0462316C6E5}" type="presOf" srcId="{6E8A189C-8E9C-4FCA-9D13-B0A61E79CD82}" destId="{CD1CEF47-A215-4609-AB83-DDCF9A0A2212}" srcOrd="0" destOrd="0" presId="urn:microsoft.com/office/officeart/2009/3/layout/HorizontalOrganizationChart"/>
    <dgm:cxn modelId="{B3996D2D-5941-4BB6-9C84-FDF287DDB872}" type="presOf" srcId="{88099ADD-9ACA-4119-81B2-13D4652E6820}" destId="{C7DCC911-FFD9-4BFA-B6EB-5C445BE9FCE7}" srcOrd="1" destOrd="0" presId="urn:microsoft.com/office/officeart/2009/3/layout/HorizontalOrganizationChart"/>
    <dgm:cxn modelId="{3114F830-4BAA-4409-A6DE-79836A36E74D}" type="presOf" srcId="{410EB46A-0204-49FE-A955-95468DCCB6BA}" destId="{5AC39D9F-1F29-48BC-9793-2BA5A40D306E}" srcOrd="1" destOrd="0" presId="urn:microsoft.com/office/officeart/2009/3/layout/HorizontalOrganizationChart"/>
    <dgm:cxn modelId="{8560C661-C126-4504-8984-AB6A856D52A4}" type="presOf" srcId="{78D70344-BFE7-426C-B4CB-C365E7A85D5F}" destId="{1F976CD5-56D9-4E2C-8447-9E43502885EC}" srcOrd="1" destOrd="0" presId="urn:microsoft.com/office/officeart/2009/3/layout/HorizontalOrganizationChart"/>
    <dgm:cxn modelId="{5B73C267-440B-46AB-9A77-2F511C29725B}" type="presOf" srcId="{AE40D7EC-232F-4F84-997A-B38BB15336E5}" destId="{00A0295C-4005-4CEA-84DC-6834AE78836E}" srcOrd="0" destOrd="0" presId="urn:microsoft.com/office/officeart/2009/3/layout/HorizontalOrganizationChart"/>
    <dgm:cxn modelId="{60065349-EA7F-46AF-B53D-56A97F55CE57}" type="presOf" srcId="{7E9592B4-A655-4CC1-BD3E-099305D8E71F}" destId="{35E30B27-381A-4221-9FBE-61BC86742EB2}" srcOrd="0" destOrd="0" presId="urn:microsoft.com/office/officeart/2009/3/layout/HorizontalOrganizationChart"/>
    <dgm:cxn modelId="{4A3A506A-3672-4696-A0C0-CCE679B1C429}" type="presOf" srcId="{92C12D9C-2446-48D1-ACEA-D7C0773BECEE}" destId="{944B8CCF-7965-46BD-8C00-2D8A22E07298}" srcOrd="0" destOrd="0" presId="urn:microsoft.com/office/officeart/2009/3/layout/HorizontalOrganizationChart"/>
    <dgm:cxn modelId="{0D13304C-3BB6-4EDA-A621-3F6928DA550B}" type="presOf" srcId="{0C77FC63-997B-42DA-98C8-97F06EB9364E}" destId="{45E34844-D376-4D4D-BE06-6DDC2C34A565}" srcOrd="0" destOrd="0" presId="urn:microsoft.com/office/officeart/2009/3/layout/HorizontalOrganizationChart"/>
    <dgm:cxn modelId="{9DB62B70-C781-4AEB-A903-E482CF13FFE3}" srcId="{410EB46A-0204-49FE-A955-95468DCCB6BA}" destId="{92C12D9C-2446-48D1-ACEA-D7C0773BECEE}" srcOrd="2" destOrd="0" parTransId="{D4DB125F-E503-48BE-A5A2-CD341069E6DD}" sibTransId="{6F8BC0EB-31D2-45E5-8DB3-AE28E681C5D2}"/>
    <dgm:cxn modelId="{7EFB3356-0734-4FCE-B463-4A634BB4A125}" type="presOf" srcId="{410EB46A-0204-49FE-A955-95468DCCB6BA}" destId="{0F4B69BA-5E05-4C8F-BE5F-E9C282844881}" srcOrd="0" destOrd="0" presId="urn:microsoft.com/office/officeart/2009/3/layout/HorizontalOrganizationChart"/>
    <dgm:cxn modelId="{330FBF79-CC25-42C6-8F2C-D11F6BCE98E7}" srcId="{78D70344-BFE7-426C-B4CB-C365E7A85D5F}" destId="{0C77FC63-997B-42DA-98C8-97F06EB9364E}" srcOrd="1" destOrd="0" parTransId="{7E9592B4-A655-4CC1-BD3E-099305D8E71F}" sibTransId="{377D3A83-28B1-4EB0-B80C-2CB20DA9FC7A}"/>
    <dgm:cxn modelId="{2CC5DA85-BB28-49EA-8DD5-3E0650B8E37C}" type="presOf" srcId="{C8691EB3-DD97-42E8-B889-7212B10F3DDD}" destId="{F3FA664B-6F57-4ABB-A4D8-C2DF1FC3B93C}" srcOrd="0" destOrd="0" presId="urn:microsoft.com/office/officeart/2009/3/layout/HorizontalOrganizationChart"/>
    <dgm:cxn modelId="{3B0E9E8E-B855-4D9A-9650-64B3A2E972B1}" type="presOf" srcId="{9FBC60D1-D08B-45B4-ADD4-47A24DF5B5D7}" destId="{805B7C84-C546-468C-B27A-4B52C4EA4F11}" srcOrd="0" destOrd="0" presId="urn:microsoft.com/office/officeart/2009/3/layout/HorizontalOrganizationChart"/>
    <dgm:cxn modelId="{A55A8C90-AE58-4A3D-94F9-234B228C18ED}" type="presOf" srcId="{92C12D9C-2446-48D1-ACEA-D7C0773BECEE}" destId="{DEC1BFFE-8BAF-4867-9496-CDF9019F172B}" srcOrd="1" destOrd="0" presId="urn:microsoft.com/office/officeart/2009/3/layout/HorizontalOrganizationChart"/>
    <dgm:cxn modelId="{13BC8291-2B61-4BE7-8C07-2A7A818CF538}" type="presOf" srcId="{AE40D7EC-232F-4F84-997A-B38BB15336E5}" destId="{E33B5708-7E54-40C3-BEAE-8F12EA3B0BEA}" srcOrd="1" destOrd="0" presId="urn:microsoft.com/office/officeart/2009/3/layout/HorizontalOrganizationChart"/>
    <dgm:cxn modelId="{421C269B-16C0-401C-A7C0-37061D44EB61}" type="presOf" srcId="{41E05B28-E00B-4533-B88B-377E63A18C0A}" destId="{06CB711C-AFAF-48EB-B2C5-C24E9A937F5E}" srcOrd="1" destOrd="0" presId="urn:microsoft.com/office/officeart/2009/3/layout/HorizontalOrganizationChart"/>
    <dgm:cxn modelId="{DED418A0-52B6-41ED-82A8-B4C265270BE4}" type="presOf" srcId="{0C77FC63-997B-42DA-98C8-97F06EB9364E}" destId="{6CC8EF38-FCC8-4FDA-901D-5A5CE0D96D58}" srcOrd="1" destOrd="0" presId="urn:microsoft.com/office/officeart/2009/3/layout/HorizontalOrganizationChart"/>
    <dgm:cxn modelId="{692222A4-8095-4931-8DE7-60EF098BF605}" type="presOf" srcId="{D4DB125F-E503-48BE-A5A2-CD341069E6DD}" destId="{082D586F-1082-46AD-BBD9-CE012657623E}" srcOrd="0" destOrd="0" presId="urn:microsoft.com/office/officeart/2009/3/layout/HorizontalOrganizationChart"/>
    <dgm:cxn modelId="{39624FA6-43D3-4554-AFCA-58A001FE06BB}" srcId="{410EB46A-0204-49FE-A955-95468DCCB6BA}" destId="{88099ADD-9ACA-4119-81B2-13D4652E6820}" srcOrd="3" destOrd="0" parTransId="{C8691EB3-DD97-42E8-B889-7212B10F3DDD}" sibTransId="{C0A4956B-CF0E-4FD3-BF73-C7695EECA13B}"/>
    <dgm:cxn modelId="{69A364AC-B902-4A07-8228-127063AE54B8}" srcId="{410EB46A-0204-49FE-A955-95468DCCB6BA}" destId="{41E05B28-E00B-4533-B88B-377E63A18C0A}" srcOrd="1" destOrd="0" parTransId="{141FB04E-5342-4441-B13D-8B87602A4D0C}" sibTransId="{FFC9BE04-626A-4C32-BEE0-8B90241A5D76}"/>
    <dgm:cxn modelId="{71AD6CCB-5324-4A47-934A-F28E7BE868ED}" type="presOf" srcId="{C2E2A344-B196-4119-90F2-05D02664A705}" destId="{516BEC1D-7D2A-46E8-9666-94049E8A57DF}" srcOrd="0" destOrd="0" presId="urn:microsoft.com/office/officeart/2009/3/layout/HorizontalOrganizationChart"/>
    <dgm:cxn modelId="{F82BBBE4-10F8-48B8-AF64-44A3F3A9172E}" srcId="{410EB46A-0204-49FE-A955-95468DCCB6BA}" destId="{78D70344-BFE7-426C-B4CB-C365E7A85D5F}" srcOrd="0" destOrd="0" parTransId="{9FBC60D1-D08B-45B4-ADD4-47A24DF5B5D7}" sibTransId="{B2AAB7C1-8B28-4847-8C0E-F63C3FAAC1CF}"/>
    <dgm:cxn modelId="{8EFD5FF5-CCB3-4758-83C2-661B367C94FE}" srcId="{78D70344-BFE7-426C-B4CB-C365E7A85D5F}" destId="{AE40D7EC-232F-4F84-997A-B38BB15336E5}" srcOrd="0" destOrd="0" parTransId="{6E8A189C-8E9C-4FCA-9D13-B0A61E79CD82}" sibTransId="{4D98EA2E-A805-42DE-804F-DBFBBDDAFED9}"/>
    <dgm:cxn modelId="{896287F1-8C01-412B-A8E1-B4AC73B331A9}" type="presParOf" srcId="{516BEC1D-7D2A-46E8-9666-94049E8A57DF}" destId="{08053DE9-CE44-4B7E-89CD-D60651CF0958}" srcOrd="0" destOrd="0" presId="urn:microsoft.com/office/officeart/2009/3/layout/HorizontalOrganizationChart"/>
    <dgm:cxn modelId="{6F86DDC4-96ED-4712-B5BC-A49B53693790}" type="presParOf" srcId="{08053DE9-CE44-4B7E-89CD-D60651CF0958}" destId="{0B2EFC26-9DD7-435B-AA63-45680DA7ACA1}" srcOrd="0" destOrd="0" presId="urn:microsoft.com/office/officeart/2009/3/layout/HorizontalOrganizationChart"/>
    <dgm:cxn modelId="{1CEB1268-6770-41E2-9996-0418AB5AC678}" type="presParOf" srcId="{0B2EFC26-9DD7-435B-AA63-45680DA7ACA1}" destId="{0F4B69BA-5E05-4C8F-BE5F-E9C282844881}" srcOrd="0" destOrd="0" presId="urn:microsoft.com/office/officeart/2009/3/layout/HorizontalOrganizationChart"/>
    <dgm:cxn modelId="{66E9BF9D-5DBF-46FD-B1DC-C298653119D5}" type="presParOf" srcId="{0B2EFC26-9DD7-435B-AA63-45680DA7ACA1}" destId="{5AC39D9F-1F29-48BC-9793-2BA5A40D306E}" srcOrd="1" destOrd="0" presId="urn:microsoft.com/office/officeart/2009/3/layout/HorizontalOrganizationChart"/>
    <dgm:cxn modelId="{614EC6CA-255C-44AA-AB03-DF237532A941}" type="presParOf" srcId="{08053DE9-CE44-4B7E-89CD-D60651CF0958}" destId="{07BFA6FA-E791-48DB-B71A-C3A3B2E95C9E}" srcOrd="1" destOrd="0" presId="urn:microsoft.com/office/officeart/2009/3/layout/HorizontalOrganizationChart"/>
    <dgm:cxn modelId="{65666E51-0EA6-438F-9160-28BAFB886696}" type="presParOf" srcId="{07BFA6FA-E791-48DB-B71A-C3A3B2E95C9E}" destId="{805B7C84-C546-468C-B27A-4B52C4EA4F11}" srcOrd="0" destOrd="0" presId="urn:microsoft.com/office/officeart/2009/3/layout/HorizontalOrganizationChart"/>
    <dgm:cxn modelId="{144D05E6-B111-4CC0-842D-0662813DA8BD}" type="presParOf" srcId="{07BFA6FA-E791-48DB-B71A-C3A3B2E95C9E}" destId="{2AE6B2A3-CB23-43FD-8ECC-6F8A5DDFA05C}" srcOrd="1" destOrd="0" presId="urn:microsoft.com/office/officeart/2009/3/layout/HorizontalOrganizationChart"/>
    <dgm:cxn modelId="{47C814DF-5031-4AD3-9E03-3E66C1819E6A}" type="presParOf" srcId="{2AE6B2A3-CB23-43FD-8ECC-6F8A5DDFA05C}" destId="{72A4FDFD-B9C8-424B-8D8C-AA235C410058}" srcOrd="0" destOrd="0" presId="urn:microsoft.com/office/officeart/2009/3/layout/HorizontalOrganizationChart"/>
    <dgm:cxn modelId="{08DCFF87-38F8-4308-BE46-28E48EE086C1}" type="presParOf" srcId="{72A4FDFD-B9C8-424B-8D8C-AA235C410058}" destId="{DC78A124-D5A7-40BC-8C42-089581A4CBED}" srcOrd="0" destOrd="0" presId="urn:microsoft.com/office/officeart/2009/3/layout/HorizontalOrganizationChart"/>
    <dgm:cxn modelId="{149A224C-E521-4FF5-AD97-036FFFA9DDB5}" type="presParOf" srcId="{72A4FDFD-B9C8-424B-8D8C-AA235C410058}" destId="{1F976CD5-56D9-4E2C-8447-9E43502885EC}" srcOrd="1" destOrd="0" presId="urn:microsoft.com/office/officeart/2009/3/layout/HorizontalOrganizationChart"/>
    <dgm:cxn modelId="{09585644-D892-4E4C-A72A-183672A12D64}" type="presParOf" srcId="{2AE6B2A3-CB23-43FD-8ECC-6F8A5DDFA05C}" destId="{F00C7A88-1A92-4164-95BA-FCBB784D0987}" srcOrd="1" destOrd="0" presId="urn:microsoft.com/office/officeart/2009/3/layout/HorizontalOrganizationChart"/>
    <dgm:cxn modelId="{E51D899F-B465-478F-9700-D260ED40BAF0}" type="presParOf" srcId="{F00C7A88-1A92-4164-95BA-FCBB784D0987}" destId="{CD1CEF47-A215-4609-AB83-DDCF9A0A2212}" srcOrd="0" destOrd="0" presId="urn:microsoft.com/office/officeart/2009/3/layout/HorizontalOrganizationChart"/>
    <dgm:cxn modelId="{3FE12DAE-007B-4B9B-A34E-797454A3A59F}" type="presParOf" srcId="{F00C7A88-1A92-4164-95BA-FCBB784D0987}" destId="{7A27CEFA-53F3-4E8F-BD40-74DE4D43B134}" srcOrd="1" destOrd="0" presId="urn:microsoft.com/office/officeart/2009/3/layout/HorizontalOrganizationChart"/>
    <dgm:cxn modelId="{E0A567F4-10D6-4575-B6A5-127D327F38A8}" type="presParOf" srcId="{7A27CEFA-53F3-4E8F-BD40-74DE4D43B134}" destId="{2BEA0A87-74B3-427D-8DCA-2BD61FA1A9B1}" srcOrd="0" destOrd="0" presId="urn:microsoft.com/office/officeart/2009/3/layout/HorizontalOrganizationChart"/>
    <dgm:cxn modelId="{AAB629FC-99FB-4D26-AB5B-EE056292FD82}" type="presParOf" srcId="{2BEA0A87-74B3-427D-8DCA-2BD61FA1A9B1}" destId="{00A0295C-4005-4CEA-84DC-6834AE78836E}" srcOrd="0" destOrd="0" presId="urn:microsoft.com/office/officeart/2009/3/layout/HorizontalOrganizationChart"/>
    <dgm:cxn modelId="{9335DAFC-C1C2-4573-8356-A99B20D936D2}" type="presParOf" srcId="{2BEA0A87-74B3-427D-8DCA-2BD61FA1A9B1}" destId="{E33B5708-7E54-40C3-BEAE-8F12EA3B0BEA}" srcOrd="1" destOrd="0" presId="urn:microsoft.com/office/officeart/2009/3/layout/HorizontalOrganizationChart"/>
    <dgm:cxn modelId="{6B9C8625-5F60-4BA1-8AA0-6240D3F6385D}" type="presParOf" srcId="{7A27CEFA-53F3-4E8F-BD40-74DE4D43B134}" destId="{FC643619-7E4B-4407-98B6-DEF78C67CC3A}" srcOrd="1" destOrd="0" presId="urn:microsoft.com/office/officeart/2009/3/layout/HorizontalOrganizationChart"/>
    <dgm:cxn modelId="{7CC96743-D519-4C69-935A-48BA1F2EC42A}" type="presParOf" srcId="{7A27CEFA-53F3-4E8F-BD40-74DE4D43B134}" destId="{3B8FC032-4A26-482C-BEDB-6151D4507295}" srcOrd="2" destOrd="0" presId="urn:microsoft.com/office/officeart/2009/3/layout/HorizontalOrganizationChart"/>
    <dgm:cxn modelId="{4A67EE20-703E-44A5-88D0-4D1A8B7398A5}" type="presParOf" srcId="{F00C7A88-1A92-4164-95BA-FCBB784D0987}" destId="{35E30B27-381A-4221-9FBE-61BC86742EB2}" srcOrd="2" destOrd="0" presId="urn:microsoft.com/office/officeart/2009/3/layout/HorizontalOrganizationChart"/>
    <dgm:cxn modelId="{C7E34EA1-D14B-43A4-9DE1-8C8B85539FE2}" type="presParOf" srcId="{F00C7A88-1A92-4164-95BA-FCBB784D0987}" destId="{6CB85C8B-7D96-4E27-BB25-42CB90BF9552}" srcOrd="3" destOrd="0" presId="urn:microsoft.com/office/officeart/2009/3/layout/HorizontalOrganizationChart"/>
    <dgm:cxn modelId="{455BF019-B220-4A50-B020-12E522B5A385}" type="presParOf" srcId="{6CB85C8B-7D96-4E27-BB25-42CB90BF9552}" destId="{075D9AEE-2CF3-4DFB-A8CF-3904006B0146}" srcOrd="0" destOrd="0" presId="urn:microsoft.com/office/officeart/2009/3/layout/HorizontalOrganizationChart"/>
    <dgm:cxn modelId="{72629757-9A47-4445-822E-4ABEFCFC0C67}" type="presParOf" srcId="{075D9AEE-2CF3-4DFB-A8CF-3904006B0146}" destId="{45E34844-D376-4D4D-BE06-6DDC2C34A565}" srcOrd="0" destOrd="0" presId="urn:microsoft.com/office/officeart/2009/3/layout/HorizontalOrganizationChart"/>
    <dgm:cxn modelId="{DF11AF46-1F6F-497F-96A1-A7CA28B073CB}" type="presParOf" srcId="{075D9AEE-2CF3-4DFB-A8CF-3904006B0146}" destId="{6CC8EF38-FCC8-4FDA-901D-5A5CE0D96D58}" srcOrd="1" destOrd="0" presId="urn:microsoft.com/office/officeart/2009/3/layout/HorizontalOrganizationChart"/>
    <dgm:cxn modelId="{59B8DC17-8ADC-44B1-92D2-8BC9D9984CAA}" type="presParOf" srcId="{6CB85C8B-7D96-4E27-BB25-42CB90BF9552}" destId="{011CC99C-7BE7-4B62-8649-12D6364ADEDD}" srcOrd="1" destOrd="0" presId="urn:microsoft.com/office/officeart/2009/3/layout/HorizontalOrganizationChart"/>
    <dgm:cxn modelId="{1FFF9AE7-3E3C-479F-8041-091ECDB157A7}" type="presParOf" srcId="{6CB85C8B-7D96-4E27-BB25-42CB90BF9552}" destId="{6CCB291D-D68D-4576-88D4-D6AE873F1784}" srcOrd="2" destOrd="0" presId="urn:microsoft.com/office/officeart/2009/3/layout/HorizontalOrganizationChart"/>
    <dgm:cxn modelId="{BCB4176F-C9F9-4EF7-B947-0E513FD86E6D}" type="presParOf" srcId="{2AE6B2A3-CB23-43FD-8ECC-6F8A5DDFA05C}" destId="{A9B6B97C-18BE-41D6-808F-E4B4C3BFE70F}" srcOrd="2" destOrd="0" presId="urn:microsoft.com/office/officeart/2009/3/layout/HorizontalOrganizationChart"/>
    <dgm:cxn modelId="{47830D6F-8C95-42E7-A173-3126A7F255A1}" type="presParOf" srcId="{07BFA6FA-E791-48DB-B71A-C3A3B2E95C9E}" destId="{A1CF1186-C47C-4C6A-9151-03867A3C7D7B}" srcOrd="2" destOrd="0" presId="urn:microsoft.com/office/officeart/2009/3/layout/HorizontalOrganizationChart"/>
    <dgm:cxn modelId="{F0382DE1-65E5-4CCB-B7E0-5007EBAE7AC6}" type="presParOf" srcId="{07BFA6FA-E791-48DB-B71A-C3A3B2E95C9E}" destId="{8A9216FE-783F-4C2B-A7A6-F2398B15E984}" srcOrd="3" destOrd="0" presId="urn:microsoft.com/office/officeart/2009/3/layout/HorizontalOrganizationChart"/>
    <dgm:cxn modelId="{80DED398-BC49-48BE-AAA2-35CED555015A}" type="presParOf" srcId="{8A9216FE-783F-4C2B-A7A6-F2398B15E984}" destId="{8875109F-E94B-4544-B552-379A17D6C1F7}" srcOrd="0" destOrd="0" presId="urn:microsoft.com/office/officeart/2009/3/layout/HorizontalOrganizationChart"/>
    <dgm:cxn modelId="{8FF137B7-9798-4C76-B4F3-F6FCEC46FFB4}" type="presParOf" srcId="{8875109F-E94B-4544-B552-379A17D6C1F7}" destId="{E48D22ED-BBB3-4AA0-9E49-A8F60AA61A0F}" srcOrd="0" destOrd="0" presId="urn:microsoft.com/office/officeart/2009/3/layout/HorizontalOrganizationChart"/>
    <dgm:cxn modelId="{0419B5B9-2E34-4B3A-B9BC-2CD430936AD1}" type="presParOf" srcId="{8875109F-E94B-4544-B552-379A17D6C1F7}" destId="{06CB711C-AFAF-48EB-B2C5-C24E9A937F5E}" srcOrd="1" destOrd="0" presId="urn:microsoft.com/office/officeart/2009/3/layout/HorizontalOrganizationChart"/>
    <dgm:cxn modelId="{69E25BB1-D304-41AA-9EC6-DEFF959DA24F}" type="presParOf" srcId="{8A9216FE-783F-4C2B-A7A6-F2398B15E984}" destId="{3B2AEB95-286E-4F86-A7CB-3F05C8AEC81C}" srcOrd="1" destOrd="0" presId="urn:microsoft.com/office/officeart/2009/3/layout/HorizontalOrganizationChart"/>
    <dgm:cxn modelId="{EB74BFCD-32F8-443B-AEA3-972A752BD67B}" type="presParOf" srcId="{8A9216FE-783F-4C2B-A7A6-F2398B15E984}" destId="{835A3A60-0788-45C9-B517-458C0E9E127B}" srcOrd="2" destOrd="0" presId="urn:microsoft.com/office/officeart/2009/3/layout/HorizontalOrganizationChart"/>
    <dgm:cxn modelId="{418E2153-E59B-4CAD-91A4-4559324E17F9}" type="presParOf" srcId="{07BFA6FA-E791-48DB-B71A-C3A3B2E95C9E}" destId="{082D586F-1082-46AD-BBD9-CE012657623E}" srcOrd="4" destOrd="0" presId="urn:microsoft.com/office/officeart/2009/3/layout/HorizontalOrganizationChart"/>
    <dgm:cxn modelId="{401CF70C-77A5-4330-8C01-9060D5D6C029}" type="presParOf" srcId="{07BFA6FA-E791-48DB-B71A-C3A3B2E95C9E}" destId="{2E96A4B3-1956-4FE9-AF45-AAFCCF45A0D9}" srcOrd="5" destOrd="0" presId="urn:microsoft.com/office/officeart/2009/3/layout/HorizontalOrganizationChart"/>
    <dgm:cxn modelId="{AC919EF2-13E1-4086-A56F-3ECB29FF8983}" type="presParOf" srcId="{2E96A4B3-1956-4FE9-AF45-AAFCCF45A0D9}" destId="{22C11AA3-D639-407D-8A85-E69750E34D26}" srcOrd="0" destOrd="0" presId="urn:microsoft.com/office/officeart/2009/3/layout/HorizontalOrganizationChart"/>
    <dgm:cxn modelId="{CC003A2B-2F98-4900-BAD2-DFB7CBA9545E}" type="presParOf" srcId="{22C11AA3-D639-407D-8A85-E69750E34D26}" destId="{944B8CCF-7965-46BD-8C00-2D8A22E07298}" srcOrd="0" destOrd="0" presId="urn:microsoft.com/office/officeart/2009/3/layout/HorizontalOrganizationChart"/>
    <dgm:cxn modelId="{30D088CC-DC68-40A6-B4C4-E12B9EC5B6D6}" type="presParOf" srcId="{22C11AA3-D639-407D-8A85-E69750E34D26}" destId="{DEC1BFFE-8BAF-4867-9496-CDF9019F172B}" srcOrd="1" destOrd="0" presId="urn:microsoft.com/office/officeart/2009/3/layout/HorizontalOrganizationChart"/>
    <dgm:cxn modelId="{7D4A9F4B-431A-4B32-BFB0-5211369B2924}" type="presParOf" srcId="{2E96A4B3-1956-4FE9-AF45-AAFCCF45A0D9}" destId="{070E9D43-710F-4C50-B768-0B85664A3B36}" srcOrd="1" destOrd="0" presId="urn:microsoft.com/office/officeart/2009/3/layout/HorizontalOrganizationChart"/>
    <dgm:cxn modelId="{BDCFE4AA-ED3A-48E1-9276-B210152D8707}" type="presParOf" srcId="{2E96A4B3-1956-4FE9-AF45-AAFCCF45A0D9}" destId="{4D42EF93-1964-4CB7-8A46-C55A53BC8BAA}" srcOrd="2" destOrd="0" presId="urn:microsoft.com/office/officeart/2009/3/layout/HorizontalOrganizationChart"/>
    <dgm:cxn modelId="{87DD00BC-8CDC-4AAB-B5D1-70C40DE6A1EB}" type="presParOf" srcId="{07BFA6FA-E791-48DB-B71A-C3A3B2E95C9E}" destId="{F3FA664B-6F57-4ABB-A4D8-C2DF1FC3B93C}" srcOrd="6" destOrd="0" presId="urn:microsoft.com/office/officeart/2009/3/layout/HorizontalOrganizationChart"/>
    <dgm:cxn modelId="{E18C9F6C-1FC6-45FB-A9E0-1CD516063490}" type="presParOf" srcId="{07BFA6FA-E791-48DB-B71A-C3A3B2E95C9E}" destId="{05CB6219-C284-4A75-A13E-BC6D909860F9}" srcOrd="7" destOrd="0" presId="urn:microsoft.com/office/officeart/2009/3/layout/HorizontalOrganizationChart"/>
    <dgm:cxn modelId="{9B13ADCC-5C01-48B3-B3C7-25AF641CE7E2}" type="presParOf" srcId="{05CB6219-C284-4A75-A13E-BC6D909860F9}" destId="{BEE85503-56E1-410E-9530-B0F270354415}" srcOrd="0" destOrd="0" presId="urn:microsoft.com/office/officeart/2009/3/layout/HorizontalOrganizationChart"/>
    <dgm:cxn modelId="{C7495BAD-C59C-4235-964F-217558FCDCF9}" type="presParOf" srcId="{BEE85503-56E1-410E-9530-B0F270354415}" destId="{01125966-7814-469A-946C-7215B10AF212}" srcOrd="0" destOrd="0" presId="urn:microsoft.com/office/officeart/2009/3/layout/HorizontalOrganizationChart"/>
    <dgm:cxn modelId="{F8519E3B-20F6-4326-BDD0-11667F6F1570}" type="presParOf" srcId="{BEE85503-56E1-410E-9530-B0F270354415}" destId="{C7DCC911-FFD9-4BFA-B6EB-5C445BE9FCE7}" srcOrd="1" destOrd="0" presId="urn:microsoft.com/office/officeart/2009/3/layout/HorizontalOrganizationChart"/>
    <dgm:cxn modelId="{BEDB62CF-8571-4A0C-8C80-B4366C27D65E}" type="presParOf" srcId="{05CB6219-C284-4A75-A13E-BC6D909860F9}" destId="{3051547D-1EDA-4F9B-A1EB-4AA3EE21992E}" srcOrd="1" destOrd="0" presId="urn:microsoft.com/office/officeart/2009/3/layout/HorizontalOrganizationChart"/>
    <dgm:cxn modelId="{C9034C23-12B3-40E4-9833-294D5C1BB854}" type="presParOf" srcId="{05CB6219-C284-4A75-A13E-BC6D909860F9}" destId="{CE15B8C4-CC2A-45F5-AFD5-7664C6A26ED8}" srcOrd="2" destOrd="0" presId="urn:microsoft.com/office/officeart/2009/3/layout/HorizontalOrganizationChart"/>
    <dgm:cxn modelId="{9EC44D04-A5AE-46A1-B302-82EA7CA37B11}" type="presParOf" srcId="{08053DE9-CE44-4B7E-89CD-D60651CF0958}" destId="{1DBC9B54-D6C4-4263-9C45-63E0678DAB8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610FB-573D-4066-B3E9-0CEEC683632B}">
      <dsp:nvSpPr>
        <dsp:cNvPr id="0" name=""/>
        <dsp:cNvSpPr/>
      </dsp:nvSpPr>
      <dsp:spPr>
        <a:xfrm>
          <a:off x="7789" y="2950104"/>
          <a:ext cx="2763523" cy="1381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Pénibilité et risques professionnels </a:t>
          </a:r>
        </a:p>
      </dsp:txBody>
      <dsp:txXfrm>
        <a:off x="48259" y="2990574"/>
        <a:ext cx="2682583" cy="1300821"/>
      </dsp:txXfrm>
    </dsp:sp>
    <dsp:sp modelId="{A14C3A34-9F7F-47AE-845C-809F6F44068D}">
      <dsp:nvSpPr>
        <dsp:cNvPr id="0" name=""/>
        <dsp:cNvSpPr/>
      </dsp:nvSpPr>
      <dsp:spPr>
        <a:xfrm rot="19457599">
          <a:off x="2643359" y="3229710"/>
          <a:ext cx="1361315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1361315" y="1401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289984" y="3209695"/>
        <a:ext cx="68065" cy="68065"/>
      </dsp:txXfrm>
    </dsp:sp>
    <dsp:sp modelId="{B9594155-B07D-4951-AD61-53959ABF3FAE}">
      <dsp:nvSpPr>
        <dsp:cNvPr id="0" name=""/>
        <dsp:cNvSpPr/>
      </dsp:nvSpPr>
      <dsp:spPr>
        <a:xfrm>
          <a:off x="3876721" y="2155591"/>
          <a:ext cx="2763523" cy="13817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Référentiel pénibilité </a:t>
          </a:r>
        </a:p>
      </dsp:txBody>
      <dsp:txXfrm>
        <a:off x="3917191" y="2196061"/>
        <a:ext cx="2682583" cy="1300821"/>
      </dsp:txXfrm>
    </dsp:sp>
    <dsp:sp modelId="{79FA875B-96B8-465B-BFBE-1B0B914030F4}">
      <dsp:nvSpPr>
        <dsp:cNvPr id="0" name=""/>
        <dsp:cNvSpPr/>
      </dsp:nvSpPr>
      <dsp:spPr>
        <a:xfrm rot="2142401">
          <a:off x="2643359" y="4024222"/>
          <a:ext cx="1361315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1361315" y="1401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289984" y="4004208"/>
        <a:ext cx="68065" cy="68065"/>
      </dsp:txXfrm>
    </dsp:sp>
    <dsp:sp modelId="{CF01646C-C773-4D4F-94AF-2BAC8D3E219F}">
      <dsp:nvSpPr>
        <dsp:cNvPr id="0" name=""/>
        <dsp:cNvSpPr/>
      </dsp:nvSpPr>
      <dsp:spPr>
        <a:xfrm>
          <a:off x="3876721" y="3744617"/>
          <a:ext cx="2763523" cy="13817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Risques professionnels</a:t>
          </a:r>
        </a:p>
      </dsp:txBody>
      <dsp:txXfrm>
        <a:off x="3917191" y="3785087"/>
        <a:ext cx="2682583" cy="1300821"/>
      </dsp:txXfrm>
    </dsp:sp>
    <dsp:sp modelId="{A2EB2894-1B3B-475F-8838-C41FA6C59B92}">
      <dsp:nvSpPr>
        <dsp:cNvPr id="0" name=""/>
        <dsp:cNvSpPr/>
      </dsp:nvSpPr>
      <dsp:spPr>
        <a:xfrm rot="17350740">
          <a:off x="5510544" y="2832453"/>
          <a:ext cx="3364809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3364809" y="1401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7108829" y="2762351"/>
        <a:ext cx="168240" cy="168240"/>
      </dsp:txXfrm>
    </dsp:sp>
    <dsp:sp modelId="{2AD9A36B-87DA-424C-B487-BFE5833224F2}">
      <dsp:nvSpPr>
        <dsp:cNvPr id="0" name=""/>
        <dsp:cNvSpPr/>
      </dsp:nvSpPr>
      <dsp:spPr>
        <a:xfrm>
          <a:off x="7745654" y="566565"/>
          <a:ext cx="2763523" cy="13817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Cartographie </a:t>
          </a:r>
        </a:p>
      </dsp:txBody>
      <dsp:txXfrm>
        <a:off x="7786124" y="607035"/>
        <a:ext cx="2682583" cy="1300821"/>
      </dsp:txXfrm>
    </dsp:sp>
    <dsp:sp modelId="{2DFAF0E7-59F7-44E4-A451-187760241E65}">
      <dsp:nvSpPr>
        <dsp:cNvPr id="0" name=""/>
        <dsp:cNvSpPr/>
      </dsp:nvSpPr>
      <dsp:spPr>
        <a:xfrm rot="18289469">
          <a:off x="6225099" y="3626966"/>
          <a:ext cx="1935699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1935699" y="1401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7144557" y="3592592"/>
        <a:ext cx="96784" cy="96784"/>
      </dsp:txXfrm>
    </dsp:sp>
    <dsp:sp modelId="{3731A04A-4621-40E9-8DE8-FAC9C35216B7}">
      <dsp:nvSpPr>
        <dsp:cNvPr id="0" name=""/>
        <dsp:cNvSpPr/>
      </dsp:nvSpPr>
      <dsp:spPr>
        <a:xfrm>
          <a:off x="7745654" y="2155591"/>
          <a:ext cx="2763523" cy="13817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Outil de pilotage</a:t>
          </a:r>
        </a:p>
      </dsp:txBody>
      <dsp:txXfrm>
        <a:off x="7786124" y="2196061"/>
        <a:ext cx="2682583" cy="1300821"/>
      </dsp:txXfrm>
    </dsp:sp>
    <dsp:sp modelId="{71C089DC-B252-404C-B6EF-E94E199CC059}">
      <dsp:nvSpPr>
        <dsp:cNvPr id="0" name=""/>
        <dsp:cNvSpPr/>
      </dsp:nvSpPr>
      <dsp:spPr>
        <a:xfrm>
          <a:off x="6640244" y="4421479"/>
          <a:ext cx="1105409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1105409" y="1401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7165314" y="4407862"/>
        <a:ext cx="55270" cy="55270"/>
      </dsp:txXfrm>
    </dsp:sp>
    <dsp:sp modelId="{00BE68A3-2991-44E2-BDD3-860CA22AB156}">
      <dsp:nvSpPr>
        <dsp:cNvPr id="0" name=""/>
        <dsp:cNvSpPr/>
      </dsp:nvSpPr>
      <dsp:spPr>
        <a:xfrm>
          <a:off x="7745654" y="3744617"/>
          <a:ext cx="2763523" cy="13817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RPS</a:t>
          </a:r>
        </a:p>
      </dsp:txBody>
      <dsp:txXfrm>
        <a:off x="7786124" y="3785087"/>
        <a:ext cx="2682583" cy="1300821"/>
      </dsp:txXfrm>
    </dsp:sp>
    <dsp:sp modelId="{022382B2-CA7E-48B4-B550-8C50B9C68411}">
      <dsp:nvSpPr>
        <dsp:cNvPr id="0" name=""/>
        <dsp:cNvSpPr/>
      </dsp:nvSpPr>
      <dsp:spPr>
        <a:xfrm>
          <a:off x="10509177" y="4421479"/>
          <a:ext cx="1105409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1105409" y="1401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1034246" y="4407862"/>
        <a:ext cx="55270" cy="55270"/>
      </dsp:txXfrm>
    </dsp:sp>
    <dsp:sp modelId="{75EC98E4-04CA-4168-AE4F-A09396FEA948}">
      <dsp:nvSpPr>
        <dsp:cNvPr id="0" name=""/>
        <dsp:cNvSpPr/>
      </dsp:nvSpPr>
      <dsp:spPr>
        <a:xfrm>
          <a:off x="11614586" y="3744617"/>
          <a:ext cx="2763523" cy="13817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Formation, information, actions d’urgence</a:t>
          </a:r>
        </a:p>
      </dsp:txBody>
      <dsp:txXfrm>
        <a:off x="11655056" y="3785087"/>
        <a:ext cx="2682583" cy="1300821"/>
      </dsp:txXfrm>
    </dsp:sp>
    <dsp:sp modelId="{C406903D-8AE4-44A6-A3E3-6AA4C693FB52}">
      <dsp:nvSpPr>
        <dsp:cNvPr id="0" name=""/>
        <dsp:cNvSpPr/>
      </dsp:nvSpPr>
      <dsp:spPr>
        <a:xfrm rot="3310531">
          <a:off x="6225099" y="5215992"/>
          <a:ext cx="1935699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1935699" y="1401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7144557" y="5181618"/>
        <a:ext cx="96784" cy="96784"/>
      </dsp:txXfrm>
    </dsp:sp>
    <dsp:sp modelId="{1DCD2D1E-DB48-4B55-972A-850E0248A3D5}">
      <dsp:nvSpPr>
        <dsp:cNvPr id="0" name=""/>
        <dsp:cNvSpPr/>
      </dsp:nvSpPr>
      <dsp:spPr>
        <a:xfrm>
          <a:off x="7745654" y="5333643"/>
          <a:ext cx="2763523" cy="13817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Création </a:t>
          </a:r>
          <a:r>
            <a:rPr lang="fr-FR" sz="2400" kern="1200">
              <a:latin typeface="Century Gothic"/>
              <a:ea typeface="+mn-ea"/>
              <a:cs typeface="+mn-cs"/>
            </a:rPr>
            <a:t>réseau</a:t>
          </a:r>
          <a:r>
            <a:rPr lang="fr-FR" sz="2400" kern="1200"/>
            <a:t> de référents</a:t>
          </a:r>
          <a:endParaRPr lang="fr-FR" sz="2400" kern="1200" dirty="0"/>
        </a:p>
      </dsp:txBody>
      <dsp:txXfrm>
        <a:off x="7786124" y="5374113"/>
        <a:ext cx="2682583" cy="1300821"/>
      </dsp:txXfrm>
    </dsp:sp>
    <dsp:sp modelId="{E06B336C-52C5-4BEB-A590-5B23ADB02F26}">
      <dsp:nvSpPr>
        <dsp:cNvPr id="0" name=""/>
        <dsp:cNvSpPr/>
      </dsp:nvSpPr>
      <dsp:spPr>
        <a:xfrm rot="4249260">
          <a:off x="5510544" y="6010505"/>
          <a:ext cx="3364809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3364809" y="1401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7108829" y="5940403"/>
        <a:ext cx="168240" cy="168240"/>
      </dsp:txXfrm>
    </dsp:sp>
    <dsp:sp modelId="{DA39A970-9A9F-4DEA-B323-B4CF293055E6}">
      <dsp:nvSpPr>
        <dsp:cNvPr id="0" name=""/>
        <dsp:cNvSpPr/>
      </dsp:nvSpPr>
      <dsp:spPr>
        <a:xfrm>
          <a:off x="7745654" y="6922668"/>
          <a:ext cx="2763523" cy="13817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>
              <a:latin typeface="Century Gothic"/>
              <a:ea typeface="+mn-ea"/>
              <a:cs typeface="+mn-cs"/>
            </a:rPr>
            <a:t>Expression des salariés</a:t>
          </a:r>
          <a:endParaRPr lang="fr-FR" sz="2400" kern="1200" dirty="0">
            <a:latin typeface="Century Gothic"/>
            <a:ea typeface="+mn-ea"/>
            <a:cs typeface="+mn-cs"/>
          </a:endParaRPr>
        </a:p>
      </dsp:txBody>
      <dsp:txXfrm>
        <a:off x="7786124" y="6963138"/>
        <a:ext cx="2682583" cy="1300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610FB-573D-4066-B3E9-0CEEC683632B}">
      <dsp:nvSpPr>
        <dsp:cNvPr id="0" name=""/>
        <dsp:cNvSpPr/>
      </dsp:nvSpPr>
      <dsp:spPr>
        <a:xfrm>
          <a:off x="1238077" y="2490661"/>
          <a:ext cx="2473734" cy="1236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Fonds social et action sociale</a:t>
          </a:r>
        </a:p>
      </dsp:txBody>
      <dsp:txXfrm>
        <a:off x="1274304" y="2526888"/>
        <a:ext cx="2401280" cy="1164413"/>
      </dsp:txXfrm>
    </dsp:sp>
    <dsp:sp modelId="{A14C3A34-9F7F-47AE-845C-809F6F44068D}">
      <dsp:nvSpPr>
        <dsp:cNvPr id="0" name=""/>
        <dsp:cNvSpPr/>
      </dsp:nvSpPr>
      <dsp:spPr>
        <a:xfrm rot="17500715">
          <a:off x="2867231" y="1852214"/>
          <a:ext cx="2678654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2678654" y="1228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/>
        </a:p>
      </dsp:txBody>
      <dsp:txXfrm>
        <a:off x="4139592" y="1797530"/>
        <a:ext cx="133932" cy="133932"/>
      </dsp:txXfrm>
    </dsp:sp>
    <dsp:sp modelId="{B9594155-B07D-4951-AD61-53959ABF3FAE}">
      <dsp:nvSpPr>
        <dsp:cNvPr id="0" name=""/>
        <dsp:cNvSpPr/>
      </dsp:nvSpPr>
      <dsp:spPr>
        <a:xfrm>
          <a:off x="4701305" y="1465"/>
          <a:ext cx="2473734" cy="12368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Actions collectives </a:t>
          </a:r>
        </a:p>
      </dsp:txBody>
      <dsp:txXfrm>
        <a:off x="4737532" y="37692"/>
        <a:ext cx="2401280" cy="1164413"/>
      </dsp:txXfrm>
    </dsp:sp>
    <dsp:sp modelId="{DC1A3E4B-2F5B-4911-AD43-067C74703055}">
      <dsp:nvSpPr>
        <dsp:cNvPr id="0" name=""/>
        <dsp:cNvSpPr/>
      </dsp:nvSpPr>
      <dsp:spPr>
        <a:xfrm>
          <a:off x="7175040" y="607616"/>
          <a:ext cx="989493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989493" y="1228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7645050" y="595162"/>
        <a:ext cx="49474" cy="49474"/>
      </dsp:txXfrm>
    </dsp:sp>
    <dsp:sp modelId="{944C49A2-4845-4C94-95D0-38922956F303}">
      <dsp:nvSpPr>
        <dsp:cNvPr id="0" name=""/>
        <dsp:cNvSpPr/>
      </dsp:nvSpPr>
      <dsp:spPr>
        <a:xfrm>
          <a:off x="8164534" y="1465"/>
          <a:ext cx="2473734" cy="12368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Actions de prévention</a:t>
          </a:r>
        </a:p>
      </dsp:txBody>
      <dsp:txXfrm>
        <a:off x="8200761" y="37692"/>
        <a:ext cx="2401280" cy="1164413"/>
      </dsp:txXfrm>
    </dsp:sp>
    <dsp:sp modelId="{5E3A1581-A653-4D9B-BC4B-4DB725F0B721}">
      <dsp:nvSpPr>
        <dsp:cNvPr id="0" name=""/>
        <dsp:cNvSpPr/>
      </dsp:nvSpPr>
      <dsp:spPr>
        <a:xfrm>
          <a:off x="10638269" y="607616"/>
          <a:ext cx="989493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989493" y="1228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1108278" y="595162"/>
        <a:ext cx="49474" cy="49474"/>
      </dsp:txXfrm>
    </dsp:sp>
    <dsp:sp modelId="{21580038-1DCB-4E90-A75C-3029B9F5FB90}">
      <dsp:nvSpPr>
        <dsp:cNvPr id="0" name=""/>
        <dsp:cNvSpPr/>
      </dsp:nvSpPr>
      <dsp:spPr>
        <a:xfrm>
          <a:off x="11627762" y="1465"/>
          <a:ext cx="2473734" cy="12368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Partenariats </a:t>
          </a:r>
        </a:p>
      </dsp:txBody>
      <dsp:txXfrm>
        <a:off x="11663989" y="37692"/>
        <a:ext cx="2401280" cy="1164413"/>
      </dsp:txXfrm>
    </dsp:sp>
    <dsp:sp modelId="{79FA875B-96B8-465B-BFBE-1B0B914030F4}">
      <dsp:nvSpPr>
        <dsp:cNvPr id="0" name=""/>
        <dsp:cNvSpPr/>
      </dsp:nvSpPr>
      <dsp:spPr>
        <a:xfrm rot="4099285">
          <a:off x="2867231" y="4341410"/>
          <a:ext cx="2678654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2678654" y="1228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/>
        </a:p>
      </dsp:txBody>
      <dsp:txXfrm>
        <a:off x="4139592" y="4286726"/>
        <a:ext cx="133932" cy="133932"/>
      </dsp:txXfrm>
    </dsp:sp>
    <dsp:sp modelId="{CF01646C-C773-4D4F-94AF-2BAC8D3E219F}">
      <dsp:nvSpPr>
        <dsp:cNvPr id="0" name=""/>
        <dsp:cNvSpPr/>
      </dsp:nvSpPr>
      <dsp:spPr>
        <a:xfrm>
          <a:off x="4701305" y="4979856"/>
          <a:ext cx="2473734" cy="12368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Secours, aide et services personnalisés</a:t>
          </a:r>
        </a:p>
      </dsp:txBody>
      <dsp:txXfrm>
        <a:off x="4737532" y="5016083"/>
        <a:ext cx="2401280" cy="1164413"/>
      </dsp:txXfrm>
    </dsp:sp>
    <dsp:sp modelId="{A2EB2894-1B3B-475F-8838-C41FA6C59B92}">
      <dsp:nvSpPr>
        <dsp:cNvPr id="0" name=""/>
        <dsp:cNvSpPr/>
      </dsp:nvSpPr>
      <dsp:spPr>
        <a:xfrm rot="17350740">
          <a:off x="6163803" y="4163610"/>
          <a:ext cx="3011968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3011968" y="1228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kern="1200"/>
        </a:p>
      </dsp:txBody>
      <dsp:txXfrm>
        <a:off x="7594488" y="4100593"/>
        <a:ext cx="150598" cy="150598"/>
      </dsp:txXfrm>
    </dsp:sp>
    <dsp:sp modelId="{2AD9A36B-87DA-424C-B487-BFE5833224F2}">
      <dsp:nvSpPr>
        <dsp:cNvPr id="0" name=""/>
        <dsp:cNvSpPr/>
      </dsp:nvSpPr>
      <dsp:spPr>
        <a:xfrm>
          <a:off x="8164534" y="2135062"/>
          <a:ext cx="2473734" cy="12368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Aide et secours  </a:t>
          </a:r>
        </a:p>
      </dsp:txBody>
      <dsp:txXfrm>
        <a:off x="8200761" y="2171289"/>
        <a:ext cx="2401280" cy="1164413"/>
      </dsp:txXfrm>
    </dsp:sp>
    <dsp:sp modelId="{86207D1A-0644-4E2D-B9AA-DDCDF3F77DBA}">
      <dsp:nvSpPr>
        <dsp:cNvPr id="0" name=""/>
        <dsp:cNvSpPr/>
      </dsp:nvSpPr>
      <dsp:spPr>
        <a:xfrm rot="19457599">
          <a:off x="10523733" y="2385613"/>
          <a:ext cx="1218565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218565" y="1228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1102551" y="2367432"/>
        <a:ext cx="60928" cy="60928"/>
      </dsp:txXfrm>
    </dsp:sp>
    <dsp:sp modelId="{099EBEBF-8007-4F39-A9DF-9D7D69F9E894}">
      <dsp:nvSpPr>
        <dsp:cNvPr id="0" name=""/>
        <dsp:cNvSpPr/>
      </dsp:nvSpPr>
      <dsp:spPr>
        <a:xfrm>
          <a:off x="11627762" y="1423863"/>
          <a:ext cx="2473734" cy="12368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Promotion </a:t>
          </a:r>
        </a:p>
      </dsp:txBody>
      <dsp:txXfrm>
        <a:off x="11663989" y="1460090"/>
        <a:ext cx="2401280" cy="1164413"/>
      </dsp:txXfrm>
    </dsp:sp>
    <dsp:sp modelId="{D95B8230-9768-4584-B140-B9B9B727115B}">
      <dsp:nvSpPr>
        <dsp:cNvPr id="0" name=""/>
        <dsp:cNvSpPr/>
      </dsp:nvSpPr>
      <dsp:spPr>
        <a:xfrm rot="2142401">
          <a:off x="10523733" y="3096812"/>
          <a:ext cx="1218565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218565" y="1228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1102551" y="3078630"/>
        <a:ext cx="60928" cy="60928"/>
      </dsp:txXfrm>
    </dsp:sp>
    <dsp:sp modelId="{F6CE3803-5B1A-4789-A657-FC0D43C89807}">
      <dsp:nvSpPr>
        <dsp:cNvPr id="0" name=""/>
        <dsp:cNvSpPr/>
      </dsp:nvSpPr>
      <dsp:spPr>
        <a:xfrm>
          <a:off x="11627762" y="2846260"/>
          <a:ext cx="2473734" cy="12368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Gestion optimisée</a:t>
          </a:r>
        </a:p>
      </dsp:txBody>
      <dsp:txXfrm>
        <a:off x="11663989" y="2882487"/>
        <a:ext cx="2401280" cy="1164413"/>
      </dsp:txXfrm>
    </dsp:sp>
    <dsp:sp modelId="{2DFAF0E7-59F7-44E4-A451-187760241E65}">
      <dsp:nvSpPr>
        <dsp:cNvPr id="0" name=""/>
        <dsp:cNvSpPr/>
      </dsp:nvSpPr>
      <dsp:spPr>
        <a:xfrm rot="18289469">
          <a:off x="6803428" y="4874809"/>
          <a:ext cx="1732718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732718" y="1228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7626469" y="4843773"/>
        <a:ext cx="86635" cy="86635"/>
      </dsp:txXfrm>
    </dsp:sp>
    <dsp:sp modelId="{3731A04A-4621-40E9-8DE8-FAC9C35216B7}">
      <dsp:nvSpPr>
        <dsp:cNvPr id="0" name=""/>
        <dsp:cNvSpPr/>
      </dsp:nvSpPr>
      <dsp:spPr>
        <a:xfrm>
          <a:off x="8164534" y="3557459"/>
          <a:ext cx="2473734" cy="12368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Aides aux </a:t>
          </a:r>
          <a:r>
            <a:rPr lang="fr-FR" sz="2000" kern="1200" dirty="0">
              <a:latin typeface="Century Gothic"/>
              <a:ea typeface="+mn-ea"/>
              <a:cs typeface="+mn-cs"/>
            </a:rPr>
            <a:t>aidants</a:t>
          </a:r>
          <a:r>
            <a:rPr lang="fr-FR" sz="2000" kern="1200" dirty="0"/>
            <a:t> ?</a:t>
          </a:r>
        </a:p>
      </dsp:txBody>
      <dsp:txXfrm>
        <a:off x="8200761" y="3593686"/>
        <a:ext cx="2401280" cy="1164413"/>
      </dsp:txXfrm>
    </dsp:sp>
    <dsp:sp modelId="{71C089DC-B252-404C-B6EF-E94E199CC059}">
      <dsp:nvSpPr>
        <dsp:cNvPr id="0" name=""/>
        <dsp:cNvSpPr/>
      </dsp:nvSpPr>
      <dsp:spPr>
        <a:xfrm>
          <a:off x="7175040" y="5586007"/>
          <a:ext cx="989493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989493" y="1228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7645050" y="5573553"/>
        <a:ext cx="49474" cy="49474"/>
      </dsp:txXfrm>
    </dsp:sp>
    <dsp:sp modelId="{00BE68A3-2991-44E2-BDD3-860CA22AB156}">
      <dsp:nvSpPr>
        <dsp:cNvPr id="0" name=""/>
        <dsp:cNvSpPr/>
      </dsp:nvSpPr>
      <dsp:spPr>
        <a:xfrm>
          <a:off x="8164534" y="4979856"/>
          <a:ext cx="2473734" cy="12368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Mobilité </a:t>
          </a:r>
        </a:p>
      </dsp:txBody>
      <dsp:txXfrm>
        <a:off x="8200761" y="5016083"/>
        <a:ext cx="2401280" cy="1164413"/>
      </dsp:txXfrm>
    </dsp:sp>
    <dsp:sp modelId="{C406903D-8AE4-44A6-A3E3-6AA4C693FB52}">
      <dsp:nvSpPr>
        <dsp:cNvPr id="0" name=""/>
        <dsp:cNvSpPr/>
      </dsp:nvSpPr>
      <dsp:spPr>
        <a:xfrm rot="3310531">
          <a:off x="6803428" y="6297206"/>
          <a:ext cx="1732718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732718" y="1228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7626469" y="6266171"/>
        <a:ext cx="86635" cy="86635"/>
      </dsp:txXfrm>
    </dsp:sp>
    <dsp:sp modelId="{1DCD2D1E-DB48-4B55-972A-850E0248A3D5}">
      <dsp:nvSpPr>
        <dsp:cNvPr id="0" name=""/>
        <dsp:cNvSpPr/>
      </dsp:nvSpPr>
      <dsp:spPr>
        <a:xfrm>
          <a:off x="8164534" y="6402254"/>
          <a:ext cx="2473734" cy="12368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logement</a:t>
          </a:r>
        </a:p>
      </dsp:txBody>
      <dsp:txXfrm>
        <a:off x="8200761" y="6438481"/>
        <a:ext cx="2401280" cy="1164413"/>
      </dsp:txXfrm>
    </dsp:sp>
    <dsp:sp modelId="{E06B336C-52C5-4BEB-A590-5B23ADB02F26}">
      <dsp:nvSpPr>
        <dsp:cNvPr id="0" name=""/>
        <dsp:cNvSpPr/>
      </dsp:nvSpPr>
      <dsp:spPr>
        <a:xfrm rot="4249260">
          <a:off x="6163803" y="7008405"/>
          <a:ext cx="3011968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3011968" y="1228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kern="1200"/>
        </a:p>
      </dsp:txBody>
      <dsp:txXfrm>
        <a:off x="7594488" y="6945388"/>
        <a:ext cx="150598" cy="150598"/>
      </dsp:txXfrm>
    </dsp:sp>
    <dsp:sp modelId="{DA39A970-9A9F-4DEA-B323-B4CF293055E6}">
      <dsp:nvSpPr>
        <dsp:cNvPr id="0" name=""/>
        <dsp:cNvSpPr/>
      </dsp:nvSpPr>
      <dsp:spPr>
        <a:xfrm>
          <a:off x="8164534" y="7824651"/>
          <a:ext cx="2473734" cy="12368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>
              <a:latin typeface="Century Gothic"/>
              <a:ea typeface="+mn-ea"/>
              <a:cs typeface="+mn-cs"/>
            </a:rPr>
            <a:t>???</a:t>
          </a:r>
          <a:endParaRPr lang="fr-FR" sz="2000" kern="1200" dirty="0">
            <a:latin typeface="Century Gothic"/>
            <a:ea typeface="+mn-ea"/>
            <a:cs typeface="+mn-cs"/>
          </a:endParaRPr>
        </a:p>
      </dsp:txBody>
      <dsp:txXfrm>
        <a:off x="8200761" y="7860878"/>
        <a:ext cx="2401280" cy="11644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A664B-6F57-4ABB-A4D8-C2DF1FC3B93C}">
      <dsp:nvSpPr>
        <dsp:cNvPr id="0" name=""/>
        <dsp:cNvSpPr/>
      </dsp:nvSpPr>
      <dsp:spPr>
        <a:xfrm>
          <a:off x="4718145" y="5728663"/>
          <a:ext cx="932650" cy="3045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1472" y="0"/>
              </a:lnTo>
              <a:lnTo>
                <a:pt x="461472" y="3045266"/>
              </a:lnTo>
              <a:lnTo>
                <a:pt x="932650" y="304526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D586F-1082-46AD-BBD9-CE012657623E}">
      <dsp:nvSpPr>
        <dsp:cNvPr id="0" name=""/>
        <dsp:cNvSpPr/>
      </dsp:nvSpPr>
      <dsp:spPr>
        <a:xfrm>
          <a:off x="4718145" y="5728663"/>
          <a:ext cx="942356" cy="1013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1178" y="0"/>
              </a:lnTo>
              <a:lnTo>
                <a:pt x="471178" y="1013033"/>
              </a:lnTo>
              <a:lnTo>
                <a:pt x="942356" y="101303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F1186-C47C-4C6A-9151-03867A3C7D7B}">
      <dsp:nvSpPr>
        <dsp:cNvPr id="0" name=""/>
        <dsp:cNvSpPr/>
      </dsp:nvSpPr>
      <dsp:spPr>
        <a:xfrm>
          <a:off x="4718145" y="4715629"/>
          <a:ext cx="942356" cy="1013033"/>
        </a:xfrm>
        <a:custGeom>
          <a:avLst/>
          <a:gdLst/>
          <a:ahLst/>
          <a:cxnLst/>
          <a:rect l="0" t="0" r="0" b="0"/>
          <a:pathLst>
            <a:path>
              <a:moveTo>
                <a:pt x="0" y="1013033"/>
              </a:moveTo>
              <a:lnTo>
                <a:pt x="471178" y="1013033"/>
              </a:lnTo>
              <a:lnTo>
                <a:pt x="471178" y="0"/>
              </a:lnTo>
              <a:lnTo>
                <a:pt x="94235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30B27-381A-4221-9FBE-61BC86742EB2}">
      <dsp:nvSpPr>
        <dsp:cNvPr id="0" name=""/>
        <dsp:cNvSpPr/>
      </dsp:nvSpPr>
      <dsp:spPr>
        <a:xfrm>
          <a:off x="10372286" y="2689562"/>
          <a:ext cx="942356" cy="1013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1178" y="0"/>
              </a:lnTo>
              <a:lnTo>
                <a:pt x="471178" y="1013033"/>
              </a:lnTo>
              <a:lnTo>
                <a:pt x="942356" y="101303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CEF47-A215-4609-AB83-DDCF9A0A2212}">
      <dsp:nvSpPr>
        <dsp:cNvPr id="0" name=""/>
        <dsp:cNvSpPr/>
      </dsp:nvSpPr>
      <dsp:spPr>
        <a:xfrm>
          <a:off x="10372286" y="1676528"/>
          <a:ext cx="942356" cy="1013033"/>
        </a:xfrm>
        <a:custGeom>
          <a:avLst/>
          <a:gdLst/>
          <a:ahLst/>
          <a:cxnLst/>
          <a:rect l="0" t="0" r="0" b="0"/>
          <a:pathLst>
            <a:path>
              <a:moveTo>
                <a:pt x="0" y="1013033"/>
              </a:moveTo>
              <a:lnTo>
                <a:pt x="471178" y="1013033"/>
              </a:lnTo>
              <a:lnTo>
                <a:pt x="471178" y="0"/>
              </a:lnTo>
              <a:lnTo>
                <a:pt x="942356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B7C84-C546-468C-B27A-4B52C4EA4F11}">
      <dsp:nvSpPr>
        <dsp:cNvPr id="0" name=""/>
        <dsp:cNvSpPr/>
      </dsp:nvSpPr>
      <dsp:spPr>
        <a:xfrm>
          <a:off x="4718145" y="2689562"/>
          <a:ext cx="942356" cy="3039101"/>
        </a:xfrm>
        <a:custGeom>
          <a:avLst/>
          <a:gdLst/>
          <a:ahLst/>
          <a:cxnLst/>
          <a:rect l="0" t="0" r="0" b="0"/>
          <a:pathLst>
            <a:path>
              <a:moveTo>
                <a:pt x="0" y="3039101"/>
              </a:moveTo>
              <a:lnTo>
                <a:pt x="471178" y="3039101"/>
              </a:lnTo>
              <a:lnTo>
                <a:pt x="471178" y="0"/>
              </a:lnTo>
              <a:lnTo>
                <a:pt x="94235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B69BA-5E05-4C8F-BE5F-E9C282844881}">
      <dsp:nvSpPr>
        <dsp:cNvPr id="0" name=""/>
        <dsp:cNvSpPr/>
      </dsp:nvSpPr>
      <dsp:spPr>
        <a:xfrm>
          <a:off x="6360" y="5010116"/>
          <a:ext cx="4711784" cy="1437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Accord ambitieux avec des thématiques actions </a:t>
          </a:r>
        </a:p>
      </dsp:txBody>
      <dsp:txXfrm>
        <a:off x="6360" y="5010116"/>
        <a:ext cx="4711784" cy="1437094"/>
      </dsp:txXfrm>
    </dsp:sp>
    <dsp:sp modelId="{DC78A124-D5A7-40BC-8C42-089581A4CBED}">
      <dsp:nvSpPr>
        <dsp:cNvPr id="0" name=""/>
        <dsp:cNvSpPr/>
      </dsp:nvSpPr>
      <dsp:spPr>
        <a:xfrm>
          <a:off x="5660502" y="1971015"/>
          <a:ext cx="4711784" cy="14370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Accès à la formation et au développement de compétences </a:t>
          </a:r>
        </a:p>
      </dsp:txBody>
      <dsp:txXfrm>
        <a:off x="5660502" y="1971015"/>
        <a:ext cx="4711784" cy="1437094"/>
      </dsp:txXfrm>
    </dsp:sp>
    <dsp:sp modelId="{00A0295C-4005-4CEA-84DC-6834AE78836E}">
      <dsp:nvSpPr>
        <dsp:cNvPr id="0" name=""/>
        <dsp:cNvSpPr/>
      </dsp:nvSpPr>
      <dsp:spPr>
        <a:xfrm>
          <a:off x="11314643" y="957981"/>
          <a:ext cx="4711784" cy="14370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Toutes Populations </a:t>
          </a:r>
        </a:p>
      </dsp:txBody>
      <dsp:txXfrm>
        <a:off x="11314643" y="957981"/>
        <a:ext cx="4711784" cy="1437094"/>
      </dsp:txXfrm>
    </dsp:sp>
    <dsp:sp modelId="{45E34844-D376-4D4D-BE06-6DDC2C34A565}">
      <dsp:nvSpPr>
        <dsp:cNvPr id="0" name=""/>
        <dsp:cNvSpPr/>
      </dsp:nvSpPr>
      <dsp:spPr>
        <a:xfrm>
          <a:off x="11314643" y="2984048"/>
          <a:ext cx="4711784" cy="14370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Catalogue</a:t>
          </a:r>
        </a:p>
      </dsp:txBody>
      <dsp:txXfrm>
        <a:off x="11314643" y="2984048"/>
        <a:ext cx="4711784" cy="1437094"/>
      </dsp:txXfrm>
    </dsp:sp>
    <dsp:sp modelId="{E48D22ED-BBB3-4AA0-9E49-A8F60AA61A0F}">
      <dsp:nvSpPr>
        <dsp:cNvPr id="0" name=""/>
        <dsp:cNvSpPr/>
      </dsp:nvSpPr>
      <dsp:spPr>
        <a:xfrm>
          <a:off x="5660502" y="3997082"/>
          <a:ext cx="4711784" cy="14370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baseline="0" dirty="0"/>
            <a:t>Moyens – </a:t>
          </a:r>
          <a:r>
            <a:rPr lang="fr-FR" sz="3300" kern="1200" dirty="0"/>
            <a:t>conventionnel dont CPF de Branche</a:t>
          </a:r>
          <a:endParaRPr lang="fr-FR" sz="3300" kern="1200" baseline="0" dirty="0"/>
        </a:p>
      </dsp:txBody>
      <dsp:txXfrm>
        <a:off x="5660502" y="3997082"/>
        <a:ext cx="4711784" cy="1437094"/>
      </dsp:txXfrm>
    </dsp:sp>
    <dsp:sp modelId="{944B8CCF-7965-46BD-8C00-2D8A22E07298}">
      <dsp:nvSpPr>
        <dsp:cNvPr id="0" name=""/>
        <dsp:cNvSpPr/>
      </dsp:nvSpPr>
      <dsp:spPr>
        <a:xfrm>
          <a:off x="5660502" y="6023149"/>
          <a:ext cx="4711784" cy="14370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baseline="0" dirty="0"/>
            <a:t> développement des certifications par emplois repères</a:t>
          </a:r>
        </a:p>
      </dsp:txBody>
      <dsp:txXfrm>
        <a:off x="5660502" y="6023149"/>
        <a:ext cx="4711784" cy="1437094"/>
      </dsp:txXfrm>
    </dsp:sp>
    <dsp:sp modelId="{01125966-7814-469A-946C-7215B10AF212}">
      <dsp:nvSpPr>
        <dsp:cNvPr id="0" name=""/>
        <dsp:cNvSpPr/>
      </dsp:nvSpPr>
      <dsp:spPr>
        <a:xfrm>
          <a:off x="5650795" y="8055382"/>
          <a:ext cx="4711784" cy="14370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Services au plus près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(réseaux, CPR)</a:t>
          </a:r>
        </a:p>
      </dsp:txBody>
      <dsp:txXfrm>
        <a:off x="5650795" y="8055382"/>
        <a:ext cx="4711784" cy="1437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64DE50C-AC84-CFE8-989F-22F999EF79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379A58B-E2DE-4241-5229-04C2EBE9B3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A584B-93D8-499D-AE51-A11E13913117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1E8BDC-5D74-8362-4849-157D7A5DE9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050885-785E-276C-736B-FD80AF5EC5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4CB0A-7786-4C02-8295-E935C70CA6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767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Light" panose="020B0306030504020204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Light" panose="020B0306030504020204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6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44726"/>
            <a:ext cx="155448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6"/>
            <a:ext cx="13716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5865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1470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730250"/>
            <a:ext cx="3943350" cy="1162367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730250"/>
            <a:ext cx="11601450" cy="1162367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4439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77038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o we 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198182" y="1"/>
            <a:ext cx="6498163" cy="14212497"/>
          </a:xfrm>
          <a:custGeom>
            <a:avLst/>
            <a:gdLst>
              <a:gd name="connsiteX0" fmla="*/ 3814104 w 4946852"/>
              <a:gd name="connsiteY0" fmla="*/ 11540901 h 13716000"/>
              <a:gd name="connsiteX1" fmla="*/ 3832578 w 4946852"/>
              <a:gd name="connsiteY1" fmla="*/ 11577834 h 13716000"/>
              <a:gd name="connsiteX2" fmla="*/ 3872728 w 4946852"/>
              <a:gd name="connsiteY2" fmla="*/ 11698239 h 13716000"/>
              <a:gd name="connsiteX3" fmla="*/ 3698782 w 4946852"/>
              <a:gd name="connsiteY3" fmla="*/ 11214745 h 13716000"/>
              <a:gd name="connsiteX4" fmla="*/ 3774362 w 4946852"/>
              <a:gd name="connsiteY4" fmla="*/ 11434240 h 13716000"/>
              <a:gd name="connsiteX5" fmla="*/ 3814104 w 4946852"/>
              <a:gd name="connsiteY5" fmla="*/ 11540901 h 13716000"/>
              <a:gd name="connsiteX6" fmla="*/ 3772352 w 4946852"/>
              <a:gd name="connsiteY6" fmla="*/ 11457429 h 13716000"/>
              <a:gd name="connsiteX7" fmla="*/ 3692052 w 4946852"/>
              <a:gd name="connsiteY7" fmla="*/ 11217531 h 13716000"/>
              <a:gd name="connsiteX8" fmla="*/ 514535 w 4946852"/>
              <a:gd name="connsiteY8" fmla="*/ 0 h 13716000"/>
              <a:gd name="connsiteX9" fmla="*/ 4946852 w 4946852"/>
              <a:gd name="connsiteY9" fmla="*/ 0 h 13716000"/>
              <a:gd name="connsiteX10" fmla="*/ 4935802 w 4946852"/>
              <a:gd name="connsiteY10" fmla="*/ 488713 h 13716000"/>
              <a:gd name="connsiteX11" fmla="*/ 4756038 w 4946852"/>
              <a:gd name="connsiteY11" fmla="*/ 2012931 h 13716000"/>
              <a:gd name="connsiteX12" fmla="*/ 4515134 w 4946852"/>
              <a:gd name="connsiteY12" fmla="*/ 2474484 h 13716000"/>
              <a:gd name="connsiteX13" fmla="*/ 4333546 w 4946852"/>
              <a:gd name="connsiteY13" fmla="*/ 3938500 h 13716000"/>
              <a:gd name="connsiteX14" fmla="*/ 4294308 w 4946852"/>
              <a:gd name="connsiteY14" fmla="*/ 5442650 h 13716000"/>
              <a:gd name="connsiteX15" fmla="*/ 4374608 w 4946852"/>
              <a:gd name="connsiteY15" fmla="*/ 6965956 h 13716000"/>
              <a:gd name="connsiteX16" fmla="*/ 4493326 w 4946852"/>
              <a:gd name="connsiteY16" fmla="*/ 8459773 h 13716000"/>
              <a:gd name="connsiteX17" fmla="*/ 4484794 w 4946852"/>
              <a:gd name="connsiteY17" fmla="*/ 8421990 h 13716000"/>
              <a:gd name="connsiteX18" fmla="*/ 4413846 w 4946852"/>
              <a:gd name="connsiteY18" fmla="*/ 8128959 h 13716000"/>
              <a:gd name="connsiteX19" fmla="*/ 4494148 w 4946852"/>
              <a:gd name="connsiteY19" fmla="*/ 8470107 h 13716000"/>
              <a:gd name="connsiteX20" fmla="*/ 4493326 w 4946852"/>
              <a:gd name="connsiteY20" fmla="*/ 8459773 h 13716000"/>
              <a:gd name="connsiteX21" fmla="*/ 4554372 w 4946852"/>
              <a:gd name="connsiteY21" fmla="*/ 8730073 h 13716000"/>
              <a:gd name="connsiteX22" fmla="*/ 4595436 w 4946852"/>
              <a:gd name="connsiteY22" fmla="*/ 8990950 h 13716000"/>
              <a:gd name="connsiteX23" fmla="*/ 4595436 w 4946852"/>
              <a:gd name="connsiteY23" fmla="*/ 9151490 h 13716000"/>
              <a:gd name="connsiteX24" fmla="*/ 4474984 w 4946852"/>
              <a:gd name="connsiteY24" fmla="*/ 9492638 h 13716000"/>
              <a:gd name="connsiteX25" fmla="*/ 4434834 w 4946852"/>
              <a:gd name="connsiteY25" fmla="*/ 9833785 h 13716000"/>
              <a:gd name="connsiteX26" fmla="*/ 4474984 w 4946852"/>
              <a:gd name="connsiteY26" fmla="*/ 10214156 h 13716000"/>
              <a:gd name="connsiteX27" fmla="*/ 4515134 w 4946852"/>
              <a:gd name="connsiteY27" fmla="*/ 10414831 h 13716000"/>
              <a:gd name="connsiteX28" fmla="*/ 4595436 w 4946852"/>
              <a:gd name="connsiteY28" fmla="*/ 10615506 h 13716000"/>
              <a:gd name="connsiteX29" fmla="*/ 4474984 w 4946852"/>
              <a:gd name="connsiteY29" fmla="*/ 10916519 h 13716000"/>
              <a:gd name="connsiteX30" fmla="*/ 4654748 w 4946852"/>
              <a:gd name="connsiteY30" fmla="*/ 11477497 h 13716000"/>
              <a:gd name="connsiteX31" fmla="*/ 4776112 w 4946852"/>
              <a:gd name="connsiteY31" fmla="*/ 11738374 h 13716000"/>
              <a:gd name="connsiteX32" fmla="*/ 4836338 w 4946852"/>
              <a:gd name="connsiteY32" fmla="*/ 11878847 h 13716000"/>
              <a:gd name="connsiteX33" fmla="*/ 4895652 w 4946852"/>
              <a:gd name="connsiteY33" fmla="*/ 11999252 h 13716000"/>
              <a:gd name="connsiteX34" fmla="*/ 4776112 w 4946852"/>
              <a:gd name="connsiteY34" fmla="*/ 11858779 h 13716000"/>
              <a:gd name="connsiteX35" fmla="*/ 4714974 w 4946852"/>
              <a:gd name="connsiteY35" fmla="*/ 11698239 h 13716000"/>
              <a:gd name="connsiteX36" fmla="*/ 4634674 w 4946852"/>
              <a:gd name="connsiteY36" fmla="*/ 11798577 h 13716000"/>
              <a:gd name="connsiteX37" fmla="*/ 4554372 w 4946852"/>
              <a:gd name="connsiteY37" fmla="*/ 11898914 h 13716000"/>
              <a:gd name="connsiteX38" fmla="*/ 4374608 w 4946852"/>
              <a:gd name="connsiteY38" fmla="*/ 11537699 h 13716000"/>
              <a:gd name="connsiteX39" fmla="*/ 4254158 w 4946852"/>
              <a:gd name="connsiteY39" fmla="*/ 11137261 h 13716000"/>
              <a:gd name="connsiteX40" fmla="*/ 4153782 w 4946852"/>
              <a:gd name="connsiteY40" fmla="*/ 11176484 h 13716000"/>
              <a:gd name="connsiteX41" fmla="*/ 4234082 w 4946852"/>
              <a:gd name="connsiteY41" fmla="*/ 11417294 h 13716000"/>
              <a:gd name="connsiteX42" fmla="*/ 4314382 w 4946852"/>
              <a:gd name="connsiteY42" fmla="*/ 11617969 h 13716000"/>
              <a:gd name="connsiteX43" fmla="*/ 4354534 w 4946852"/>
              <a:gd name="connsiteY43" fmla="*/ 11718307 h 13716000"/>
              <a:gd name="connsiteX44" fmla="*/ 4394684 w 4946852"/>
              <a:gd name="connsiteY44" fmla="*/ 11838712 h 13716000"/>
              <a:gd name="connsiteX45" fmla="*/ 4494148 w 4946852"/>
              <a:gd name="connsiteY45" fmla="*/ 12059454 h 13716000"/>
              <a:gd name="connsiteX46" fmla="*/ 4394684 w 4946852"/>
              <a:gd name="connsiteY46" fmla="*/ 12521007 h 13716000"/>
              <a:gd name="connsiteX47" fmla="*/ 4193932 w 4946852"/>
              <a:gd name="connsiteY47" fmla="*/ 12199927 h 13716000"/>
              <a:gd name="connsiteX48" fmla="*/ 4033330 w 4946852"/>
              <a:gd name="connsiteY48" fmla="*/ 11818644 h 13716000"/>
              <a:gd name="connsiteX49" fmla="*/ 3892804 w 4946852"/>
              <a:gd name="connsiteY49" fmla="*/ 11438274 h 13716000"/>
              <a:gd name="connsiteX50" fmla="*/ 3752276 w 4946852"/>
              <a:gd name="connsiteY50" fmla="*/ 11056991 h 13716000"/>
              <a:gd name="connsiteX51" fmla="*/ 3732516 w 4946852"/>
              <a:gd name="connsiteY51" fmla="*/ 11200785 h 13716000"/>
              <a:gd name="connsiteX52" fmla="*/ 3698782 w 4946852"/>
              <a:gd name="connsiteY52" fmla="*/ 11214745 h 13716000"/>
              <a:gd name="connsiteX53" fmla="*/ 3687374 w 4946852"/>
              <a:gd name="connsiteY53" fmla="*/ 11181615 h 13716000"/>
              <a:gd name="connsiteX54" fmla="*/ 3531450 w 4946852"/>
              <a:gd name="connsiteY54" fmla="*/ 10695776 h 13716000"/>
              <a:gd name="connsiteX55" fmla="*/ 3231234 w 4946852"/>
              <a:gd name="connsiteY55" fmla="*/ 9673245 h 13716000"/>
              <a:gd name="connsiteX56" fmla="*/ 3129946 w 4946852"/>
              <a:gd name="connsiteY56" fmla="*/ 9693313 h 13716000"/>
              <a:gd name="connsiteX57" fmla="*/ 3191084 w 4946852"/>
              <a:gd name="connsiteY57" fmla="*/ 9953278 h 13716000"/>
              <a:gd name="connsiteX58" fmla="*/ 2990332 w 4946852"/>
              <a:gd name="connsiteY58" fmla="*/ 10014393 h 13716000"/>
              <a:gd name="connsiteX59" fmla="*/ 2809654 w 4946852"/>
              <a:gd name="connsiteY59" fmla="*/ 9452503 h 13716000"/>
              <a:gd name="connsiteX60" fmla="*/ 2769504 w 4946852"/>
              <a:gd name="connsiteY60" fmla="*/ 9291963 h 13716000"/>
              <a:gd name="connsiteX61" fmla="*/ 2729354 w 4946852"/>
              <a:gd name="connsiteY61" fmla="*/ 9131423 h 13716000"/>
              <a:gd name="connsiteX62" fmla="*/ 2628978 w 4946852"/>
              <a:gd name="connsiteY62" fmla="*/ 8830410 h 13716000"/>
              <a:gd name="connsiteX63" fmla="*/ 2548676 w 4946852"/>
              <a:gd name="connsiteY63" fmla="*/ 8570445 h 13716000"/>
              <a:gd name="connsiteX64" fmla="*/ 2448300 w 4946852"/>
              <a:gd name="connsiteY64" fmla="*/ 8389837 h 13716000"/>
              <a:gd name="connsiteX65" fmla="*/ 2227474 w 4946852"/>
              <a:gd name="connsiteY65" fmla="*/ 8349702 h 13716000"/>
              <a:gd name="connsiteX66" fmla="*/ 2268536 w 4946852"/>
              <a:gd name="connsiteY66" fmla="*/ 8609667 h 13716000"/>
              <a:gd name="connsiteX67" fmla="*/ 2107935 w 4946852"/>
              <a:gd name="connsiteY67" fmla="*/ 8630647 h 13716000"/>
              <a:gd name="connsiteX68" fmla="*/ 2147172 w 4946852"/>
              <a:gd name="connsiteY68" fmla="*/ 9051153 h 13716000"/>
              <a:gd name="connsiteX69" fmla="*/ 2207398 w 4946852"/>
              <a:gd name="connsiteY69" fmla="*/ 9492638 h 13716000"/>
              <a:gd name="connsiteX70" fmla="*/ 2327850 w 4946852"/>
              <a:gd name="connsiteY70" fmla="*/ 10334561 h 13716000"/>
              <a:gd name="connsiteX71" fmla="*/ 2167248 w 4946852"/>
              <a:gd name="connsiteY71" fmla="*/ 10394763 h 13716000"/>
              <a:gd name="connsiteX72" fmla="*/ 2066872 w 4946852"/>
              <a:gd name="connsiteY72" fmla="*/ 10014393 h 13716000"/>
              <a:gd name="connsiteX73" fmla="*/ 2107935 w 4946852"/>
              <a:gd name="connsiteY73" fmla="*/ 10254291 h 13716000"/>
              <a:gd name="connsiteX74" fmla="*/ 2086947 w 4946852"/>
              <a:gd name="connsiteY74" fmla="*/ 10454966 h 13716000"/>
              <a:gd name="connsiteX75" fmla="*/ 2027634 w 4946852"/>
              <a:gd name="connsiteY75" fmla="*/ 10715844 h 13716000"/>
              <a:gd name="connsiteX76" fmla="*/ 2047710 w 4946852"/>
              <a:gd name="connsiteY76" fmla="*/ 11137261 h 13716000"/>
              <a:gd name="connsiteX77" fmla="*/ 2167248 w 4946852"/>
              <a:gd name="connsiteY77" fmla="*/ 11658104 h 13716000"/>
              <a:gd name="connsiteX78" fmla="*/ 2608902 w 4946852"/>
              <a:gd name="connsiteY78" fmla="*/ 12841175 h 13716000"/>
              <a:gd name="connsiteX79" fmla="*/ 2508526 w 4946852"/>
              <a:gd name="connsiteY79" fmla="*/ 13042762 h 13716000"/>
              <a:gd name="connsiteX80" fmla="*/ 2689204 w 4946852"/>
              <a:gd name="connsiteY80" fmla="*/ 13403066 h 13716000"/>
              <a:gd name="connsiteX81" fmla="*/ 2793554 w 4946852"/>
              <a:gd name="connsiteY81" fmla="*/ 13716000 h 13716000"/>
              <a:gd name="connsiteX82" fmla="*/ 2642784 w 4946852"/>
              <a:gd name="connsiteY82" fmla="*/ 13716000 h 13716000"/>
              <a:gd name="connsiteX83" fmla="*/ 2480924 w 4946852"/>
              <a:gd name="connsiteY83" fmla="*/ 13389254 h 13716000"/>
              <a:gd name="connsiteX84" fmla="*/ 2307774 w 4946852"/>
              <a:gd name="connsiteY84" fmla="*/ 13001715 h 13716000"/>
              <a:gd name="connsiteX85" fmla="*/ 1746581 w 4946852"/>
              <a:gd name="connsiteY85" fmla="*/ 11397227 h 13716000"/>
              <a:gd name="connsiteX86" fmla="*/ 1284852 w 4946852"/>
              <a:gd name="connsiteY86" fmla="*/ 9793650 h 13716000"/>
              <a:gd name="connsiteX87" fmla="*/ 863272 w 4946852"/>
              <a:gd name="connsiteY87" fmla="*/ 8208317 h 13716000"/>
              <a:gd name="connsiteX88" fmla="*/ 642445 w 4946852"/>
              <a:gd name="connsiteY88" fmla="*/ 7827947 h 13716000"/>
              <a:gd name="connsiteX89" fmla="*/ 583132 w 4946852"/>
              <a:gd name="connsiteY89" fmla="*/ 7427509 h 13716000"/>
              <a:gd name="connsiteX90" fmla="*/ 342229 w 4946852"/>
              <a:gd name="connsiteY90" fmla="*/ 7306192 h 13716000"/>
              <a:gd name="connsiteX91" fmla="*/ 41101 w 4946852"/>
              <a:gd name="connsiteY91" fmla="*/ 5422584 h 13716000"/>
              <a:gd name="connsiteX92" fmla="*/ 81252 w 4946852"/>
              <a:gd name="connsiteY92" fmla="*/ 3637487 h 13716000"/>
              <a:gd name="connsiteX93" fmla="*/ 201703 w 4946852"/>
              <a:gd name="connsiteY93" fmla="*/ 2273809 h 13716000"/>
              <a:gd name="connsiteX94" fmla="*/ 81252 w 4946852"/>
              <a:gd name="connsiteY94" fmla="*/ 2273809 h 13716000"/>
              <a:gd name="connsiteX95" fmla="*/ 141477 w 4946852"/>
              <a:gd name="connsiteY95" fmla="*/ 1872458 h 13716000"/>
              <a:gd name="connsiteX96" fmla="*/ 261928 w 4946852"/>
              <a:gd name="connsiteY96" fmla="*/ 1872458 h 13716000"/>
              <a:gd name="connsiteX97" fmla="*/ 321242 w 4946852"/>
              <a:gd name="connsiteY97" fmla="*/ 1611581 h 13716000"/>
              <a:gd name="connsiteX98" fmla="*/ 422530 w 4946852"/>
              <a:gd name="connsiteY98" fmla="*/ 1611581 h 13716000"/>
              <a:gd name="connsiteX99" fmla="*/ 401542 w 4946852"/>
              <a:gd name="connsiteY99" fmla="*/ 809793 h 13716000"/>
              <a:gd name="connsiteX100" fmla="*/ 522906 w 4946852"/>
              <a:gd name="connsiteY100" fmla="*/ 829860 h 13716000"/>
              <a:gd name="connsiteX101" fmla="*/ 502831 w 4946852"/>
              <a:gd name="connsiteY101" fmla="*/ 288950 h 13716000"/>
              <a:gd name="connsiteX102" fmla="*/ 603207 w 4946852"/>
              <a:gd name="connsiteY102" fmla="*/ 288950 h 13716000"/>
              <a:gd name="connsiteX103" fmla="*/ 502831 w 4946852"/>
              <a:gd name="connsiteY103" fmla="*/ 148477 h 13716000"/>
              <a:gd name="connsiteX104" fmla="*/ 514123 w 4946852"/>
              <a:gd name="connsiteY104" fmla="*/ 1201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946852" h="13716000">
                <a:moveTo>
                  <a:pt x="3814104" y="11540901"/>
                </a:moveTo>
                <a:lnTo>
                  <a:pt x="3832578" y="11577834"/>
                </a:lnTo>
                <a:cubicBezTo>
                  <a:pt x="3852654" y="11617969"/>
                  <a:pt x="3852654" y="11658104"/>
                  <a:pt x="3872728" y="11698239"/>
                </a:cubicBezTo>
                <a:close/>
                <a:moveTo>
                  <a:pt x="3698782" y="11214745"/>
                </a:moveTo>
                <a:lnTo>
                  <a:pt x="3774362" y="11434240"/>
                </a:lnTo>
                <a:lnTo>
                  <a:pt x="3814104" y="11540901"/>
                </a:lnTo>
                <a:lnTo>
                  <a:pt x="3772352" y="11457429"/>
                </a:lnTo>
                <a:cubicBezTo>
                  <a:pt x="3752276" y="11378071"/>
                  <a:pt x="3712126" y="11277734"/>
                  <a:pt x="3692052" y="11217531"/>
                </a:cubicBezTo>
                <a:close/>
                <a:moveTo>
                  <a:pt x="514535" y="0"/>
                </a:moveTo>
                <a:lnTo>
                  <a:pt x="4946852" y="0"/>
                </a:lnTo>
                <a:lnTo>
                  <a:pt x="4935802" y="488713"/>
                </a:lnTo>
                <a:cubicBezTo>
                  <a:pt x="4895652" y="1030535"/>
                  <a:pt x="4855500" y="1551378"/>
                  <a:pt x="4756038" y="2012931"/>
                </a:cubicBezTo>
                <a:cubicBezTo>
                  <a:pt x="4695812" y="2133336"/>
                  <a:pt x="4574448" y="2374146"/>
                  <a:pt x="4515134" y="2474484"/>
                </a:cubicBezTo>
                <a:cubicBezTo>
                  <a:pt x="4413846" y="2956104"/>
                  <a:pt x="4354534" y="3436812"/>
                  <a:pt x="4333546" y="3938500"/>
                </a:cubicBezTo>
                <a:cubicBezTo>
                  <a:pt x="4294308" y="4439275"/>
                  <a:pt x="4294308" y="4940963"/>
                  <a:pt x="4294308" y="5442650"/>
                </a:cubicBezTo>
                <a:cubicBezTo>
                  <a:pt x="4314382" y="5962581"/>
                  <a:pt x="4333546" y="6464269"/>
                  <a:pt x="4374608" y="6965956"/>
                </a:cubicBezTo>
                <a:lnTo>
                  <a:pt x="4493326" y="8459773"/>
                </a:lnTo>
                <a:lnTo>
                  <a:pt x="4484794" y="8421990"/>
                </a:lnTo>
                <a:cubicBezTo>
                  <a:pt x="4459700" y="8319373"/>
                  <a:pt x="4434378" y="8219263"/>
                  <a:pt x="4413846" y="8128959"/>
                </a:cubicBezTo>
                <a:cubicBezTo>
                  <a:pt x="4434834" y="8249365"/>
                  <a:pt x="4454910" y="8349702"/>
                  <a:pt x="4494148" y="8470107"/>
                </a:cubicBezTo>
                <a:lnTo>
                  <a:pt x="4493326" y="8459773"/>
                </a:lnTo>
                <a:lnTo>
                  <a:pt x="4554372" y="8730073"/>
                </a:lnTo>
                <a:cubicBezTo>
                  <a:pt x="4574448" y="8830410"/>
                  <a:pt x="4595436" y="8910680"/>
                  <a:pt x="4595436" y="8990950"/>
                </a:cubicBezTo>
                <a:cubicBezTo>
                  <a:pt x="4615510" y="9071220"/>
                  <a:pt x="4615510" y="9131423"/>
                  <a:pt x="4595436" y="9151490"/>
                </a:cubicBezTo>
                <a:cubicBezTo>
                  <a:pt x="4535210" y="9271895"/>
                  <a:pt x="4494148" y="9372233"/>
                  <a:pt x="4474984" y="9492638"/>
                </a:cubicBezTo>
                <a:cubicBezTo>
                  <a:pt x="4454910" y="9592975"/>
                  <a:pt x="4434834" y="9713380"/>
                  <a:pt x="4434834" y="9833785"/>
                </a:cubicBezTo>
                <a:cubicBezTo>
                  <a:pt x="4434834" y="9953278"/>
                  <a:pt x="4454910" y="10093751"/>
                  <a:pt x="4474984" y="10214156"/>
                </a:cubicBezTo>
                <a:cubicBezTo>
                  <a:pt x="4494148" y="10274358"/>
                  <a:pt x="4494148" y="10354628"/>
                  <a:pt x="4515134" y="10414831"/>
                </a:cubicBezTo>
                <a:cubicBezTo>
                  <a:pt x="4554372" y="10475033"/>
                  <a:pt x="4574448" y="10555303"/>
                  <a:pt x="4595436" y="10615506"/>
                </a:cubicBezTo>
                <a:cubicBezTo>
                  <a:pt x="4494148" y="10655641"/>
                  <a:pt x="4474984" y="10776046"/>
                  <a:pt x="4474984" y="10916519"/>
                </a:cubicBezTo>
                <a:cubicBezTo>
                  <a:pt x="4494148" y="11096214"/>
                  <a:pt x="4574448" y="11277734"/>
                  <a:pt x="4654748" y="11477497"/>
                </a:cubicBezTo>
                <a:cubicBezTo>
                  <a:pt x="4695812" y="11557767"/>
                  <a:pt x="4735050" y="11658104"/>
                  <a:pt x="4776112" y="11738374"/>
                </a:cubicBezTo>
                <a:cubicBezTo>
                  <a:pt x="4795276" y="11798577"/>
                  <a:pt x="4815350" y="11838712"/>
                  <a:pt x="4836338" y="11878847"/>
                </a:cubicBezTo>
                <a:cubicBezTo>
                  <a:pt x="4855500" y="11918982"/>
                  <a:pt x="4875576" y="11959117"/>
                  <a:pt x="4895652" y="11999252"/>
                </a:cubicBezTo>
                <a:cubicBezTo>
                  <a:pt x="4855500" y="11959117"/>
                  <a:pt x="4815350" y="11918982"/>
                  <a:pt x="4776112" y="11858779"/>
                </a:cubicBezTo>
                <a:cubicBezTo>
                  <a:pt x="4756038" y="11818644"/>
                  <a:pt x="4735050" y="11758442"/>
                  <a:pt x="4714974" y="11698239"/>
                </a:cubicBezTo>
                <a:cubicBezTo>
                  <a:pt x="4654748" y="11658104"/>
                  <a:pt x="4634674" y="11738374"/>
                  <a:pt x="4634674" y="11798577"/>
                </a:cubicBezTo>
                <a:cubicBezTo>
                  <a:pt x="4615510" y="11878847"/>
                  <a:pt x="4595436" y="11959117"/>
                  <a:pt x="4554372" y="11898914"/>
                </a:cubicBezTo>
                <a:cubicBezTo>
                  <a:pt x="4474984" y="11818644"/>
                  <a:pt x="4413846" y="11679084"/>
                  <a:pt x="4374608" y="11537699"/>
                </a:cubicBezTo>
                <a:cubicBezTo>
                  <a:pt x="4333546" y="11397227"/>
                  <a:pt x="4294308" y="11236687"/>
                  <a:pt x="4254158" y="11137261"/>
                </a:cubicBezTo>
                <a:cubicBezTo>
                  <a:pt x="4254158" y="11137261"/>
                  <a:pt x="4254158" y="11137261"/>
                  <a:pt x="4153782" y="11176484"/>
                </a:cubicBezTo>
                <a:cubicBezTo>
                  <a:pt x="4173856" y="11256754"/>
                  <a:pt x="4214006" y="11337024"/>
                  <a:pt x="4234082" y="11417294"/>
                </a:cubicBezTo>
                <a:cubicBezTo>
                  <a:pt x="4254158" y="11477497"/>
                  <a:pt x="4294308" y="11557767"/>
                  <a:pt x="4314382" y="11617969"/>
                </a:cubicBezTo>
                <a:cubicBezTo>
                  <a:pt x="4333546" y="11658104"/>
                  <a:pt x="4354534" y="11698239"/>
                  <a:pt x="4354534" y="11718307"/>
                </a:cubicBezTo>
                <a:cubicBezTo>
                  <a:pt x="4374608" y="11758442"/>
                  <a:pt x="4394684" y="11798577"/>
                  <a:pt x="4394684" y="11838712"/>
                </a:cubicBezTo>
                <a:cubicBezTo>
                  <a:pt x="4434834" y="11898914"/>
                  <a:pt x="4454910" y="11979184"/>
                  <a:pt x="4494148" y="12059454"/>
                </a:cubicBezTo>
                <a:cubicBezTo>
                  <a:pt x="4595436" y="12420669"/>
                  <a:pt x="4494148" y="12600365"/>
                  <a:pt x="4394684" y="12521007"/>
                </a:cubicBezTo>
                <a:cubicBezTo>
                  <a:pt x="4314382" y="12420669"/>
                  <a:pt x="4254158" y="12320332"/>
                  <a:pt x="4193932" y="12199927"/>
                </a:cubicBezTo>
                <a:cubicBezTo>
                  <a:pt x="4133706" y="12079522"/>
                  <a:pt x="4073480" y="11959117"/>
                  <a:pt x="4033330" y="11818644"/>
                </a:cubicBezTo>
                <a:cubicBezTo>
                  <a:pt x="3973104" y="11698239"/>
                  <a:pt x="3932954" y="11557767"/>
                  <a:pt x="3892804" y="11438274"/>
                </a:cubicBezTo>
                <a:cubicBezTo>
                  <a:pt x="3832578" y="11297801"/>
                  <a:pt x="3792428" y="11176484"/>
                  <a:pt x="3752276" y="11056991"/>
                </a:cubicBezTo>
                <a:cubicBezTo>
                  <a:pt x="3782390" y="11146611"/>
                  <a:pt x="3767332" y="11180817"/>
                  <a:pt x="3732516" y="11200785"/>
                </a:cubicBezTo>
                <a:lnTo>
                  <a:pt x="3698782" y="11214745"/>
                </a:lnTo>
                <a:lnTo>
                  <a:pt x="3687374" y="11181615"/>
                </a:lnTo>
                <a:cubicBezTo>
                  <a:pt x="3632282" y="11016172"/>
                  <a:pt x="3582094" y="10855860"/>
                  <a:pt x="3531450" y="10695776"/>
                </a:cubicBezTo>
                <a:cubicBezTo>
                  <a:pt x="3431074" y="10354628"/>
                  <a:pt x="3331610" y="10033548"/>
                  <a:pt x="3231234" y="9673245"/>
                </a:cubicBezTo>
                <a:cubicBezTo>
                  <a:pt x="3231234" y="9673245"/>
                  <a:pt x="3231234" y="9673245"/>
                  <a:pt x="3129946" y="9693313"/>
                </a:cubicBezTo>
                <a:cubicBezTo>
                  <a:pt x="3129946" y="9693313"/>
                  <a:pt x="3129946" y="9693313"/>
                  <a:pt x="3191084" y="9953278"/>
                </a:cubicBezTo>
                <a:cubicBezTo>
                  <a:pt x="3129946" y="9953278"/>
                  <a:pt x="3030482" y="9994325"/>
                  <a:pt x="2990332" y="10014393"/>
                </a:cubicBezTo>
                <a:cubicBezTo>
                  <a:pt x="2930106" y="9853853"/>
                  <a:pt x="2869880" y="9652266"/>
                  <a:pt x="2809654" y="9452503"/>
                </a:cubicBezTo>
                <a:cubicBezTo>
                  <a:pt x="2789580" y="9392300"/>
                  <a:pt x="2789580" y="9352165"/>
                  <a:pt x="2769504" y="9291963"/>
                </a:cubicBezTo>
                <a:cubicBezTo>
                  <a:pt x="2749430" y="9231760"/>
                  <a:pt x="2749430" y="9191625"/>
                  <a:pt x="2729354" y="9131423"/>
                </a:cubicBezTo>
                <a:cubicBezTo>
                  <a:pt x="2689204" y="9031085"/>
                  <a:pt x="2669128" y="8930748"/>
                  <a:pt x="2628978" y="8830410"/>
                </a:cubicBezTo>
                <a:cubicBezTo>
                  <a:pt x="2608902" y="8730073"/>
                  <a:pt x="2568752" y="8650715"/>
                  <a:pt x="2548676" y="8570445"/>
                </a:cubicBezTo>
                <a:cubicBezTo>
                  <a:pt x="2508526" y="8490175"/>
                  <a:pt x="2488452" y="8429972"/>
                  <a:pt x="2448300" y="8389837"/>
                </a:cubicBezTo>
                <a:cubicBezTo>
                  <a:pt x="2388076" y="8288587"/>
                  <a:pt x="2307774" y="8269432"/>
                  <a:pt x="2227474" y="8349702"/>
                </a:cubicBezTo>
                <a:cubicBezTo>
                  <a:pt x="2227474" y="8349702"/>
                  <a:pt x="2227474" y="8349702"/>
                  <a:pt x="2268536" y="8609667"/>
                </a:cubicBezTo>
                <a:cubicBezTo>
                  <a:pt x="2207398" y="8609667"/>
                  <a:pt x="2107935" y="8630647"/>
                  <a:pt x="2107935" y="8630647"/>
                </a:cubicBezTo>
                <a:cubicBezTo>
                  <a:pt x="2127098" y="8770208"/>
                  <a:pt x="2127098" y="8910680"/>
                  <a:pt x="2147172" y="9051153"/>
                </a:cubicBezTo>
                <a:cubicBezTo>
                  <a:pt x="2167248" y="9191625"/>
                  <a:pt x="2188236" y="9332098"/>
                  <a:pt x="2207398" y="9492638"/>
                </a:cubicBezTo>
                <a:cubicBezTo>
                  <a:pt x="2247548" y="9793650"/>
                  <a:pt x="2287700" y="10074595"/>
                  <a:pt x="2327850" y="10334561"/>
                </a:cubicBezTo>
                <a:cubicBezTo>
                  <a:pt x="2327850" y="10334561"/>
                  <a:pt x="2227474" y="10374696"/>
                  <a:pt x="2167248" y="10394763"/>
                </a:cubicBezTo>
                <a:cubicBezTo>
                  <a:pt x="2127098" y="10254291"/>
                  <a:pt x="2107935" y="10133886"/>
                  <a:pt x="2066872" y="10014393"/>
                </a:cubicBezTo>
                <a:cubicBezTo>
                  <a:pt x="2086947" y="10093751"/>
                  <a:pt x="2107935" y="10194088"/>
                  <a:pt x="2107935" y="10254291"/>
                </a:cubicBezTo>
                <a:cubicBezTo>
                  <a:pt x="2107935" y="10334561"/>
                  <a:pt x="2107935" y="10394763"/>
                  <a:pt x="2086947" y="10454966"/>
                </a:cubicBezTo>
                <a:cubicBezTo>
                  <a:pt x="2066872" y="10555303"/>
                  <a:pt x="2047710" y="10655641"/>
                  <a:pt x="2027634" y="10715844"/>
                </a:cubicBezTo>
                <a:cubicBezTo>
                  <a:pt x="2006646" y="10836249"/>
                  <a:pt x="2006646" y="10976721"/>
                  <a:pt x="2047710" y="11137261"/>
                </a:cubicBezTo>
                <a:cubicBezTo>
                  <a:pt x="2066872" y="11297801"/>
                  <a:pt x="2107935" y="11477497"/>
                  <a:pt x="2167248" y="11658104"/>
                </a:cubicBezTo>
                <a:cubicBezTo>
                  <a:pt x="2287700" y="12039387"/>
                  <a:pt x="2468376" y="12459892"/>
                  <a:pt x="2608902" y="12841175"/>
                </a:cubicBezTo>
                <a:cubicBezTo>
                  <a:pt x="2649052" y="12981647"/>
                  <a:pt x="2548676" y="13021782"/>
                  <a:pt x="2508526" y="13042762"/>
                </a:cubicBezTo>
                <a:cubicBezTo>
                  <a:pt x="2568752" y="13182323"/>
                  <a:pt x="2628978" y="13282660"/>
                  <a:pt x="2689204" y="13403066"/>
                </a:cubicBezTo>
                <a:lnTo>
                  <a:pt x="2793554" y="13716000"/>
                </a:lnTo>
                <a:lnTo>
                  <a:pt x="2642784" y="13716000"/>
                </a:lnTo>
                <a:lnTo>
                  <a:pt x="2480924" y="13389254"/>
                </a:lnTo>
                <a:cubicBezTo>
                  <a:pt x="2420698" y="13261338"/>
                  <a:pt x="2362982" y="13132154"/>
                  <a:pt x="2307774" y="13001715"/>
                </a:cubicBezTo>
                <a:cubicBezTo>
                  <a:pt x="2086947" y="12480872"/>
                  <a:pt x="1906270" y="11939049"/>
                  <a:pt x="1746581" y="11397227"/>
                </a:cubicBezTo>
                <a:cubicBezTo>
                  <a:pt x="1565904" y="10876384"/>
                  <a:pt x="1425378" y="10334561"/>
                  <a:pt x="1284852" y="9793650"/>
                </a:cubicBezTo>
                <a:cubicBezTo>
                  <a:pt x="1164400" y="9271895"/>
                  <a:pt x="1023874" y="8730073"/>
                  <a:pt x="863272" y="8208317"/>
                </a:cubicBezTo>
                <a:cubicBezTo>
                  <a:pt x="824034" y="7928284"/>
                  <a:pt x="683508" y="8108892"/>
                  <a:pt x="642445" y="7827947"/>
                </a:cubicBezTo>
                <a:cubicBezTo>
                  <a:pt x="622370" y="7687474"/>
                  <a:pt x="603207" y="7547002"/>
                  <a:pt x="583132" y="7427509"/>
                </a:cubicBezTo>
                <a:cubicBezTo>
                  <a:pt x="481843" y="7567069"/>
                  <a:pt x="362304" y="7446664"/>
                  <a:pt x="342229" y="7306192"/>
                </a:cubicBezTo>
                <a:cubicBezTo>
                  <a:pt x="201703" y="6704166"/>
                  <a:pt x="101327" y="6063831"/>
                  <a:pt x="41101" y="5422584"/>
                </a:cubicBezTo>
                <a:cubicBezTo>
                  <a:pt x="-19124" y="4800491"/>
                  <a:pt x="-19124" y="4179310"/>
                  <a:pt x="81252" y="3637487"/>
                </a:cubicBezTo>
                <a:cubicBezTo>
                  <a:pt x="141477" y="3216069"/>
                  <a:pt x="181628" y="2815632"/>
                  <a:pt x="201703" y="2273809"/>
                </a:cubicBezTo>
                <a:cubicBezTo>
                  <a:pt x="141477" y="2273809"/>
                  <a:pt x="141477" y="2273809"/>
                  <a:pt x="81252" y="2273809"/>
                </a:cubicBezTo>
                <a:cubicBezTo>
                  <a:pt x="201703" y="2273809"/>
                  <a:pt x="81252" y="2012931"/>
                  <a:pt x="141477" y="1872458"/>
                </a:cubicBezTo>
                <a:cubicBezTo>
                  <a:pt x="201703" y="1872458"/>
                  <a:pt x="201703" y="1872458"/>
                  <a:pt x="261928" y="1872458"/>
                </a:cubicBezTo>
                <a:cubicBezTo>
                  <a:pt x="302079" y="1872458"/>
                  <a:pt x="321242" y="1752053"/>
                  <a:pt x="321242" y="1611581"/>
                </a:cubicBezTo>
                <a:cubicBezTo>
                  <a:pt x="382380" y="1611581"/>
                  <a:pt x="382380" y="1611581"/>
                  <a:pt x="422530" y="1611581"/>
                </a:cubicBezTo>
                <a:cubicBezTo>
                  <a:pt x="382380" y="1351615"/>
                  <a:pt x="502831" y="1090738"/>
                  <a:pt x="401542" y="809793"/>
                </a:cubicBezTo>
                <a:cubicBezTo>
                  <a:pt x="462680" y="829860"/>
                  <a:pt x="462680" y="829860"/>
                  <a:pt x="522906" y="829860"/>
                </a:cubicBezTo>
                <a:cubicBezTo>
                  <a:pt x="462680" y="689388"/>
                  <a:pt x="603207" y="428510"/>
                  <a:pt x="502831" y="288950"/>
                </a:cubicBezTo>
                <a:cubicBezTo>
                  <a:pt x="542069" y="288950"/>
                  <a:pt x="542069" y="288950"/>
                  <a:pt x="603207" y="288950"/>
                </a:cubicBezTo>
                <a:cubicBezTo>
                  <a:pt x="542069" y="288950"/>
                  <a:pt x="502831" y="288950"/>
                  <a:pt x="502831" y="148477"/>
                </a:cubicBezTo>
                <a:cubicBezTo>
                  <a:pt x="507850" y="98080"/>
                  <a:pt x="511614" y="52814"/>
                  <a:pt x="514123" y="120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welcome mess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-6763" y="0"/>
            <a:ext cx="11266850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9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508432" y="12578576"/>
            <a:ext cx="5220130" cy="7359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</p:spTree>
    <p:extLst>
      <p:ext uri="{BB962C8B-B14F-4D97-AF65-F5344CB8AC3E}">
        <p14:creationId xmlns:p14="http://schemas.microsoft.com/office/powerpoint/2010/main" val="2961656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979386" y="3277730"/>
            <a:ext cx="5887984" cy="82804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101" b="1" i="0">
                <a:ln>
                  <a:noFill/>
                </a:ln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5501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1" y="1"/>
            <a:ext cx="14549288" cy="13715999"/>
          </a:xfrm>
          <a:custGeom>
            <a:avLst/>
            <a:gdLst>
              <a:gd name="connsiteX0" fmla="*/ 0 w 19393999"/>
              <a:gd name="connsiteY0" fmla="*/ 0 h 13715999"/>
              <a:gd name="connsiteX1" fmla="*/ 19393999 w 19393999"/>
              <a:gd name="connsiteY1" fmla="*/ 0 h 13715999"/>
              <a:gd name="connsiteX2" fmla="*/ 13782907 w 19393999"/>
              <a:gd name="connsiteY2" fmla="*/ 13715999 h 13715999"/>
              <a:gd name="connsiteX3" fmla="*/ 0 w 19393999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3999" h="13715999">
                <a:moveTo>
                  <a:pt x="0" y="0"/>
                </a:moveTo>
                <a:lnTo>
                  <a:pt x="19393999" y="0"/>
                </a:lnTo>
                <a:lnTo>
                  <a:pt x="13782907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101" b="1" i="0">
                <a:ln>
                  <a:noFill/>
                </a:ln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212520" y="669073"/>
            <a:ext cx="2042019" cy="8251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4" name="Rectangle 3"/>
          <p:cNvSpPr/>
          <p:nvPr userDrawn="1"/>
        </p:nvSpPr>
        <p:spPr>
          <a:xfrm>
            <a:off x="12925249" y="12489366"/>
            <a:ext cx="5329290" cy="7359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</p:spTree>
    <p:extLst>
      <p:ext uri="{BB962C8B-B14F-4D97-AF65-F5344CB8AC3E}">
        <p14:creationId xmlns:p14="http://schemas.microsoft.com/office/powerpoint/2010/main" val="44444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12386486" y="3673220"/>
            <a:ext cx="2843354" cy="3790152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951" b="1" i="0">
                <a:ln>
                  <a:noFill/>
                </a:ln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7753403" y="3673220"/>
            <a:ext cx="2843354" cy="3790152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951" b="1" i="0">
                <a:ln>
                  <a:noFill/>
                </a:ln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28"/>
          </p:nvPr>
        </p:nvSpPr>
        <p:spPr>
          <a:xfrm>
            <a:off x="3120320" y="3673220"/>
            <a:ext cx="2843354" cy="3790152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951" b="1" i="0">
                <a:ln>
                  <a:noFill/>
                </a:ln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2493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3">
            <a:extLst>
              <a:ext uri="{FF2B5EF4-FFF2-40B4-BE49-F238E27FC236}">
                <a16:creationId xmlns:a16="http://schemas.microsoft.com/office/drawing/2014/main" id="{5191516F-2C08-453F-A4C3-7537205EB8E8}"/>
              </a:ext>
            </a:extLst>
          </p:cNvPr>
          <p:cNvSpPr/>
          <p:nvPr userDrawn="1"/>
        </p:nvSpPr>
        <p:spPr>
          <a:xfrm>
            <a:off x="13624293" y="0"/>
            <a:ext cx="4666298" cy="6286500"/>
          </a:xfrm>
          <a:custGeom>
            <a:avLst/>
            <a:gdLst/>
            <a:ahLst/>
            <a:cxnLst/>
            <a:rect l="l" t="t" r="r" b="b"/>
            <a:pathLst>
              <a:path w="3110865" h="3143250">
                <a:moveTo>
                  <a:pt x="3110319" y="0"/>
                </a:moveTo>
                <a:lnTo>
                  <a:pt x="0" y="0"/>
                </a:lnTo>
                <a:lnTo>
                  <a:pt x="0" y="224790"/>
                </a:lnTo>
                <a:lnTo>
                  <a:pt x="2888919" y="224790"/>
                </a:lnTo>
                <a:lnTo>
                  <a:pt x="2888919" y="3143250"/>
                </a:lnTo>
                <a:lnTo>
                  <a:pt x="3110319" y="3143250"/>
                </a:lnTo>
                <a:lnTo>
                  <a:pt x="3110319" y="224790"/>
                </a:lnTo>
                <a:lnTo>
                  <a:pt x="3110319" y="0"/>
                </a:lnTo>
                <a:close/>
              </a:path>
            </a:pathLst>
          </a:custGeom>
          <a:solidFill>
            <a:srgbClr val="C7DDF3"/>
          </a:solidFill>
        </p:spPr>
        <p:txBody>
          <a:bodyPr wrap="square" lIns="0" tIns="0" rIns="0" bIns="0" rtlCol="0"/>
          <a:lstStyle/>
          <a:p>
            <a:pPr marL="0" marR="0" lvl="0" indent="0" algn="l" defTabSz="13716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DC8A3F6D-6469-4742-A0D2-749D0665DC0B}"/>
              </a:ext>
            </a:extLst>
          </p:cNvPr>
          <p:cNvSpPr/>
          <p:nvPr userDrawn="1"/>
        </p:nvSpPr>
        <p:spPr>
          <a:xfrm>
            <a:off x="5391" y="7430516"/>
            <a:ext cx="4666298" cy="6286500"/>
          </a:xfrm>
          <a:custGeom>
            <a:avLst/>
            <a:gdLst/>
            <a:ahLst/>
            <a:cxnLst/>
            <a:rect l="l" t="t" r="r" b="b"/>
            <a:pathLst>
              <a:path w="3110865" h="3143250">
                <a:moveTo>
                  <a:pt x="3110319" y="2917190"/>
                </a:moveTo>
                <a:lnTo>
                  <a:pt x="221399" y="2917190"/>
                </a:lnTo>
                <a:lnTo>
                  <a:pt x="221399" y="0"/>
                </a:lnTo>
                <a:lnTo>
                  <a:pt x="0" y="0"/>
                </a:lnTo>
                <a:lnTo>
                  <a:pt x="0" y="2917190"/>
                </a:lnTo>
                <a:lnTo>
                  <a:pt x="0" y="3143237"/>
                </a:lnTo>
                <a:lnTo>
                  <a:pt x="3110319" y="3143237"/>
                </a:lnTo>
                <a:lnTo>
                  <a:pt x="3110319" y="2917190"/>
                </a:lnTo>
                <a:close/>
              </a:path>
            </a:pathLst>
          </a:custGeom>
          <a:solidFill>
            <a:srgbClr val="C7DDF3"/>
          </a:solidFill>
        </p:spPr>
        <p:txBody>
          <a:bodyPr wrap="square" lIns="0" tIns="0" rIns="0" bIns="0" rtlCol="0"/>
          <a:lstStyle/>
          <a:p>
            <a:pPr marL="0" marR="0" lvl="0" indent="0" algn="l" defTabSz="13716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</p:txBody>
      </p:sp>
      <p:sp>
        <p:nvSpPr>
          <p:cNvPr id="12" name="object 44">
            <a:extLst>
              <a:ext uri="{FF2B5EF4-FFF2-40B4-BE49-F238E27FC236}">
                <a16:creationId xmlns:a16="http://schemas.microsoft.com/office/drawing/2014/main" id="{836537B7-67E0-4C86-A672-82F0B3FEC0EE}"/>
              </a:ext>
            </a:extLst>
          </p:cNvPr>
          <p:cNvSpPr txBox="1"/>
          <p:nvPr userDrawn="1"/>
        </p:nvSpPr>
        <p:spPr>
          <a:xfrm>
            <a:off x="617850" y="12568601"/>
            <a:ext cx="504825" cy="423193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57151" marR="0" lvl="0" indent="0" algn="l" defTabSz="1371623" rtl="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35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 panose="020B0503050000020004" pitchFamily="34" charset="0"/>
                <a:ea typeface="+mn-ea"/>
                <a:cs typeface="Fira Sans"/>
              </a:rPr>
              <a:pPr marL="57151" marR="0" lvl="0" indent="0" algn="l" defTabSz="1371623" rtl="0" eaLnBrk="1" fontAlgn="auto" latinLnBrk="0" hangingPunct="1">
                <a:lnSpc>
                  <a:spcPct val="100000"/>
                </a:lnSpc>
                <a:spcBef>
                  <a:spcPts val="6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kumimoji="0" sz="1350" u="none" strike="noStrike" kern="1200" cap="none" spc="26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 panose="020B0503050000020004" pitchFamily="34" charset="0"/>
                <a:ea typeface="+mn-ea"/>
                <a:cs typeface="Fira Sans"/>
              </a:rPr>
              <a:t> </a:t>
            </a:r>
            <a:r>
              <a:rPr kumimoji="0" sz="135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 panose="020B0503050000020004" pitchFamily="34" charset="0"/>
                <a:ea typeface="+mn-ea"/>
                <a:cs typeface="Fira Sans"/>
              </a:rPr>
              <a:t>|</a:t>
            </a:r>
            <a:endParaRPr kumimoji="0" sz="135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Fira Sans"/>
            </a:endParaRPr>
          </a:p>
        </p:txBody>
      </p:sp>
      <p:sp>
        <p:nvSpPr>
          <p:cNvPr id="13" name="Holder 6">
            <a:extLst>
              <a:ext uri="{FF2B5EF4-FFF2-40B4-BE49-F238E27FC236}">
                <a16:creationId xmlns:a16="http://schemas.microsoft.com/office/drawing/2014/main" id="{97B9BB66-68A6-4A64-B2FA-CEB5981CC091}"/>
              </a:ext>
            </a:extLst>
          </p:cNvPr>
          <p:cNvSpPr txBox="1">
            <a:spLocks/>
          </p:cNvSpPr>
          <p:nvPr userDrawn="1"/>
        </p:nvSpPr>
        <p:spPr>
          <a:xfrm>
            <a:off x="617850" y="12573364"/>
            <a:ext cx="548555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i="0" kern="1200">
                <a:solidFill>
                  <a:srgbClr val="231F20"/>
                </a:solidFill>
                <a:latin typeface="Fira Sans"/>
                <a:ea typeface="+mn-ea"/>
                <a:cs typeface="Fira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1" marR="0" lvl="0" indent="0" algn="l" defTabSz="1371623" rtl="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fr-FR" sz="1350" u="none" strike="noStrike" kern="1200" cap="none" spc="0" normalizeH="0" baseline="0" noProof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Fira Sans" panose="020B0503050000020004" pitchFamily="34" charset="0"/>
                <a:ea typeface="+mn-ea"/>
              </a:rPr>
              <a:pPr marL="57151" marR="0" lvl="0" indent="0" algn="l" defTabSz="1371623" rtl="0" eaLnBrk="1" fontAlgn="auto" latinLnBrk="0" hangingPunct="1">
                <a:lnSpc>
                  <a:spcPct val="100000"/>
                </a:lnSpc>
                <a:spcBef>
                  <a:spcPts val="6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kumimoji="0" lang="fr-FR" sz="1350" u="none" strike="noStrike" kern="1200" cap="none" spc="26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Fira Sans" panose="020B0503050000020004" pitchFamily="34" charset="0"/>
                <a:ea typeface="+mn-ea"/>
              </a:rPr>
              <a:t> </a:t>
            </a:r>
            <a:r>
              <a:rPr kumimoji="0" lang="fr-FR" sz="1350" u="none" strike="noStrike" kern="1200" cap="none" spc="0" normalizeH="0" baseline="0" noProof="0" dirty="0">
                <a:ln>
                  <a:noFill/>
                </a:ln>
                <a:solidFill>
                  <a:srgbClr val="ED0F67"/>
                </a:solidFill>
                <a:effectLst/>
                <a:uLnTx/>
                <a:uFillTx/>
                <a:latin typeface="Fira Sans" panose="020B0503050000020004" pitchFamily="34" charset="0"/>
                <a:ea typeface="+mn-ea"/>
              </a:rPr>
              <a:t>|</a:t>
            </a: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29AECDEE-6650-47FA-8CFD-602F862F8C97}"/>
              </a:ext>
            </a:extLst>
          </p:cNvPr>
          <p:cNvSpPr/>
          <p:nvPr userDrawn="1"/>
        </p:nvSpPr>
        <p:spPr>
          <a:xfrm>
            <a:off x="965625" y="1896457"/>
            <a:ext cx="0" cy="849630"/>
          </a:xfrm>
          <a:custGeom>
            <a:avLst/>
            <a:gdLst/>
            <a:ahLst/>
            <a:cxnLst/>
            <a:rect l="l" t="t" r="r" b="b"/>
            <a:pathLst>
              <a:path h="424814">
                <a:moveTo>
                  <a:pt x="0" y="0"/>
                </a:moveTo>
                <a:lnTo>
                  <a:pt x="0" y="424802"/>
                </a:lnTo>
              </a:path>
            </a:pathLst>
          </a:custGeom>
          <a:ln w="63500">
            <a:solidFill>
              <a:srgbClr val="ED0F6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3716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</p:txBody>
      </p:sp>
      <p:sp>
        <p:nvSpPr>
          <p:cNvPr id="15" name="Espace réservé du titre 1">
            <a:extLst>
              <a:ext uri="{FF2B5EF4-FFF2-40B4-BE49-F238E27FC236}">
                <a16:creationId xmlns:a16="http://schemas.microsoft.com/office/drawing/2014/main" id="{3BA758D7-9FC1-49C9-A39D-70D2516F5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577" y="1466851"/>
            <a:ext cx="5277819" cy="376508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35701F0F-07F9-446F-8BF2-24D564895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575" y="5623554"/>
            <a:ext cx="5277819" cy="24592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accent1"/>
                </a:solidFill>
                <a:latin typeface="Fira Sans" panose="020B0503050000020004" pitchFamily="34" charset="0"/>
              </a:defRPr>
            </a:lvl1pPr>
            <a:lvl2pPr marL="685811" indent="0" algn="ctr">
              <a:buNone/>
              <a:defRPr sz="3000"/>
            </a:lvl2pPr>
            <a:lvl3pPr marL="1371623" indent="0" algn="ctr">
              <a:buNone/>
              <a:defRPr sz="2700"/>
            </a:lvl3pPr>
            <a:lvl4pPr marL="2057434" indent="0" algn="ctr">
              <a:buNone/>
              <a:defRPr sz="2400"/>
            </a:lvl4pPr>
            <a:lvl5pPr marL="2743246" indent="0" algn="ctr">
              <a:buNone/>
              <a:defRPr sz="2400"/>
            </a:lvl5pPr>
            <a:lvl6pPr marL="3429057" indent="0" algn="ctr">
              <a:buNone/>
              <a:defRPr sz="2400"/>
            </a:lvl6pPr>
            <a:lvl7pPr marL="4114868" indent="0" algn="ctr">
              <a:buNone/>
              <a:defRPr sz="2400"/>
            </a:lvl7pPr>
            <a:lvl8pPr marL="4800680" indent="0" algn="ctr">
              <a:buNone/>
              <a:defRPr sz="2400"/>
            </a:lvl8pPr>
            <a:lvl9pPr marL="5486491" indent="0" algn="ctr">
              <a:buNone/>
              <a:defRPr sz="24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182016-09B6-449F-85FA-3C7E0158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22395" y="2815640"/>
            <a:ext cx="9214029" cy="99649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FCDB1B-FD8E-4945-9BF5-338F96CCA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22395" y="1592200"/>
            <a:ext cx="9214029" cy="10098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7824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748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419479"/>
            <a:ext cx="157734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9178929"/>
            <a:ext cx="157734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618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01281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730253"/>
            <a:ext cx="15773400" cy="265112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362326"/>
            <a:ext cx="7736680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5010150"/>
            <a:ext cx="7736680" cy="73691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362326"/>
            <a:ext cx="777478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5010150"/>
            <a:ext cx="7774782" cy="73691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784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7740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143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974853"/>
            <a:ext cx="92583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0776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974853"/>
            <a:ext cx="92583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2344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7" name="Freeform 86">
            <a:extLst>
              <a:ext uri="{FF2B5EF4-FFF2-40B4-BE49-F238E27FC236}">
                <a16:creationId xmlns:a16="http://schemas.microsoft.com/office/drawing/2014/main" id="{296EBE56-4D55-ED62-0582-6BF24EBA17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988803" y="711762"/>
            <a:ext cx="537185" cy="71610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4929" b="1" i="0" dirty="0">
              <a:latin typeface="Roboto Bold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D14B713-7BE6-CA5F-95FD-59CFF37D2E48}"/>
              </a:ext>
            </a:extLst>
          </p:cNvPr>
          <p:cNvSpPr>
            <a:spLocks/>
          </p:cNvSpPr>
          <p:nvPr userDrawn="1"/>
        </p:nvSpPr>
        <p:spPr bwMode="auto">
          <a:xfrm>
            <a:off x="13869856" y="12713508"/>
            <a:ext cx="31783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en-US" sz="1800" b="1" i="0" spc="113" dirty="0">
                <a:solidFill>
                  <a:schemeClr val="bg1">
                    <a:lumMod val="85000"/>
                  </a:schemeClr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  <a:sym typeface="Bebas Neue" charset="0"/>
              </a:rPr>
              <a:t>WWW.SLIDEFOREST.COM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516FA318-47E7-875B-9471-56DC34311D16}"/>
              </a:ext>
            </a:extLst>
          </p:cNvPr>
          <p:cNvSpPr txBox="1"/>
          <p:nvPr userDrawn="1"/>
        </p:nvSpPr>
        <p:spPr>
          <a:xfrm>
            <a:off x="16926290" y="799388"/>
            <a:ext cx="645707" cy="392423"/>
          </a:xfrm>
          <a:prstGeom prst="rect">
            <a:avLst/>
          </a:prstGeom>
          <a:noFill/>
        </p:spPr>
        <p:txBody>
          <a:bodyPr wrap="none" lIns="137168" tIns="68584" rIns="137168" bIns="68584" rtlCol="0">
            <a:spAutoFit/>
          </a:bodyPr>
          <a:lstStyle/>
          <a:p>
            <a:pPr algn="ctr"/>
            <a:fld id="{260E2A6B-A809-4840-BF14-8648BC0BDF87}" type="slidenum">
              <a:rPr lang="id-ID" sz="1650" b="0" i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pPr algn="ctr"/>
              <a:t>‹N°›</a:t>
            </a:fld>
            <a:endParaRPr lang="id-ID" sz="1650" b="0" i="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0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02" r:id="rId16"/>
    <p:sldLayoutId id="2147483998" r:id="rId17"/>
    <p:sldLayoutId id="2147484003" r:id="rId18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way.office.com/Nd8XAnKAIs5MMlJS?ref=Lin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/>
          <p:nvPr/>
        </p:nvSpPr>
        <p:spPr>
          <a:xfrm>
            <a:off x="1" y="1696429"/>
            <a:ext cx="14556132" cy="10306410"/>
          </a:xfrm>
          <a:custGeom>
            <a:avLst/>
            <a:gdLst>
              <a:gd name="connsiteX0" fmla="*/ 0 w 13782907"/>
              <a:gd name="connsiteY0" fmla="*/ 0 h 13738301"/>
              <a:gd name="connsiteX1" fmla="*/ 13782907 w 13782907"/>
              <a:gd name="connsiteY1" fmla="*/ 0 h 13738301"/>
              <a:gd name="connsiteX2" fmla="*/ 13782907 w 13782907"/>
              <a:gd name="connsiteY2" fmla="*/ 13738301 h 13738301"/>
              <a:gd name="connsiteX3" fmla="*/ 0 w 13782907"/>
              <a:gd name="connsiteY3" fmla="*/ 13738301 h 13738301"/>
              <a:gd name="connsiteX4" fmla="*/ 0 w 13782907"/>
              <a:gd name="connsiteY4" fmla="*/ 0 h 13738301"/>
              <a:gd name="connsiteX0" fmla="*/ 0 w 19403122"/>
              <a:gd name="connsiteY0" fmla="*/ 0 h 13738301"/>
              <a:gd name="connsiteX1" fmla="*/ 19403122 w 19403122"/>
              <a:gd name="connsiteY1" fmla="*/ 44604 h 13738301"/>
              <a:gd name="connsiteX2" fmla="*/ 13782907 w 19403122"/>
              <a:gd name="connsiteY2" fmla="*/ 13738301 h 13738301"/>
              <a:gd name="connsiteX3" fmla="*/ 0 w 19403122"/>
              <a:gd name="connsiteY3" fmla="*/ 13738301 h 13738301"/>
              <a:gd name="connsiteX4" fmla="*/ 0 w 19403122"/>
              <a:gd name="connsiteY4" fmla="*/ 0 h 13738301"/>
              <a:gd name="connsiteX0" fmla="*/ 0 w 19425424"/>
              <a:gd name="connsiteY0" fmla="*/ 0 h 13738301"/>
              <a:gd name="connsiteX1" fmla="*/ 19425424 w 19425424"/>
              <a:gd name="connsiteY1" fmla="*/ 44604 h 13738301"/>
              <a:gd name="connsiteX2" fmla="*/ 13782907 w 19425424"/>
              <a:gd name="connsiteY2" fmla="*/ 13738301 h 13738301"/>
              <a:gd name="connsiteX3" fmla="*/ 0 w 19425424"/>
              <a:gd name="connsiteY3" fmla="*/ 13738301 h 13738301"/>
              <a:gd name="connsiteX4" fmla="*/ 0 w 19425424"/>
              <a:gd name="connsiteY4" fmla="*/ 0 h 13738301"/>
              <a:gd name="connsiteX0" fmla="*/ 0 w 19403122"/>
              <a:gd name="connsiteY0" fmla="*/ 1 h 13738302"/>
              <a:gd name="connsiteX1" fmla="*/ 19403122 w 19403122"/>
              <a:gd name="connsiteY1" fmla="*/ 0 h 13738302"/>
              <a:gd name="connsiteX2" fmla="*/ 13782907 w 19403122"/>
              <a:gd name="connsiteY2" fmla="*/ 13738302 h 13738302"/>
              <a:gd name="connsiteX3" fmla="*/ 0 w 19403122"/>
              <a:gd name="connsiteY3" fmla="*/ 13738302 h 13738302"/>
              <a:gd name="connsiteX4" fmla="*/ 0 w 19403122"/>
              <a:gd name="connsiteY4" fmla="*/ 1 h 1373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3122" h="13738302">
                <a:moveTo>
                  <a:pt x="0" y="1"/>
                </a:moveTo>
                <a:lnTo>
                  <a:pt x="19403122" y="0"/>
                </a:lnTo>
                <a:lnTo>
                  <a:pt x="13782907" y="13738302"/>
                </a:lnTo>
                <a:lnTo>
                  <a:pt x="0" y="13738302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654427" y="2318508"/>
            <a:ext cx="7818454" cy="383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7502" b="1" spc="225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CC EPNL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7502" b="1" spc="225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du 11 avril 2022</a:t>
            </a:r>
          </a:p>
          <a:p>
            <a:pPr algn="r"/>
            <a:endParaRPr lang="en-US" sz="7502" b="1" spc="225" dirty="0">
              <a:solidFill>
                <a:schemeClr val="tx2"/>
              </a:solidFill>
              <a:latin typeface="Poppins Bold" panose="02000000000000000000" pitchFamily="2" charset="77"/>
              <a:ea typeface="Roboto" charset="0"/>
              <a:cs typeface="Poppins Bold" panose="02000000000000000000" pitchFamily="2" charset="77"/>
              <a:sym typeface="Bebas Neue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D40CA38-0B34-69F0-3BB7-D1F9D465E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54" y="12241870"/>
            <a:ext cx="5246746" cy="1095926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C52574F6-F738-53B4-6A83-18804E48FDE5}"/>
              </a:ext>
            </a:extLst>
          </p:cNvPr>
          <p:cNvSpPr txBox="1"/>
          <p:nvPr/>
        </p:nvSpPr>
        <p:spPr>
          <a:xfrm>
            <a:off x="9437615" y="6774002"/>
            <a:ext cx="947955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spc="225" dirty="0">
                <a:solidFill>
                  <a:srgbClr val="FA401B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  <a:sym typeface="Bebas Neue" charset="0"/>
              </a:rPr>
              <a:t>Points de repère</a:t>
            </a:r>
          </a:p>
          <a:p>
            <a:r>
              <a:rPr lang="en-US" sz="4400" b="1" spc="225" dirty="0">
                <a:solidFill>
                  <a:srgbClr val="FA401B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  <a:sym typeface="Bebas Neue" charset="0"/>
              </a:rPr>
              <a:t>pour application au 1</a:t>
            </a:r>
            <a:r>
              <a:rPr lang="en-US" sz="4400" b="1" spc="225" baseline="30000" dirty="0">
                <a:solidFill>
                  <a:srgbClr val="FA401B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  <a:sym typeface="Bebas Neue" charset="0"/>
              </a:rPr>
              <a:t>er</a:t>
            </a:r>
            <a:r>
              <a:rPr lang="en-US" sz="4400" b="1" spc="225" dirty="0">
                <a:solidFill>
                  <a:srgbClr val="FA401B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  <a:sym typeface="Bebas Neue" charset="0"/>
              </a:rPr>
              <a:t> </a:t>
            </a:r>
            <a:r>
              <a:rPr lang="en-US" sz="4400" b="1" spc="225" dirty="0" err="1">
                <a:solidFill>
                  <a:srgbClr val="FA401B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  <a:sym typeface="Bebas Neue" charset="0"/>
              </a:rPr>
              <a:t>septembre</a:t>
            </a:r>
            <a:r>
              <a:rPr lang="en-US" sz="4400" b="1" spc="225" dirty="0">
                <a:solidFill>
                  <a:srgbClr val="FA401B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  <a:sym typeface="Bebas Neue" charset="0"/>
              </a:rPr>
              <a:t> 2022 </a:t>
            </a:r>
          </a:p>
        </p:txBody>
      </p:sp>
    </p:spTree>
    <p:extLst>
      <p:ext uri="{BB962C8B-B14F-4D97-AF65-F5344CB8AC3E}">
        <p14:creationId xmlns:p14="http://schemas.microsoft.com/office/powerpoint/2010/main" val="297576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D39C79-7B57-4867-9855-66D48E894A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13050"/>
            <a:ext cx="7717872" cy="2825750"/>
          </a:xfrm>
        </p:spPr>
        <p:txBody>
          <a:bodyPr>
            <a:noAutofit/>
          </a:bodyPr>
          <a:lstStyle/>
          <a:p>
            <a:r>
              <a:rPr lang="fr-FR" sz="7200" dirty="0">
                <a:latin typeface="Poppins Bold" panose="00000800000000000000" pitchFamily="2" charset="0"/>
                <a:cs typeface="Poppins Bold" panose="00000800000000000000" pitchFamily="2" charset="0"/>
              </a:rPr>
              <a:t>Chapitre 4 : Classifications, salaires minima </a:t>
            </a:r>
            <a:r>
              <a:rPr lang="fr-FR" sz="7900" dirty="0">
                <a:latin typeface="Poppins Bold" panose="00000800000000000000" pitchFamily="2" charset="0"/>
                <a:cs typeface="Poppins Bold" panose="00000800000000000000" pitchFamily="2" charset="0"/>
              </a:rPr>
              <a:t>hiérarchiques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2ED0AC-2388-0C96-2310-A6A7514E043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74150" y="3825875"/>
            <a:ext cx="9213850" cy="5862118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indent="0">
              <a:buNone/>
            </a:pPr>
            <a:r>
              <a:rPr lang="fr-FR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Dispositif de classification ne change pas </a:t>
            </a:r>
          </a:p>
          <a:p>
            <a:pPr marL="0" indent="0">
              <a:buNone/>
            </a:pPr>
            <a:r>
              <a:rPr lang="fr-FR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Il s’applique désormais aux </a:t>
            </a:r>
            <a:r>
              <a:rPr lang="fr-FR" sz="3600" dirty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psychologues et aux formateurs </a:t>
            </a:r>
          </a:p>
          <a:p>
            <a:pPr marL="0" indent="0">
              <a:buNone/>
            </a:pPr>
            <a:r>
              <a:rPr lang="fr-FR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Pas de changement en revanche pour les enseignants et les DDFPT</a:t>
            </a:r>
          </a:p>
          <a:p>
            <a:pPr marL="0" indent="0">
              <a:buNone/>
            </a:pPr>
            <a:r>
              <a:rPr lang="fr-FR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Adaptation du référentiel </a:t>
            </a:r>
          </a:p>
          <a:p>
            <a:pPr marL="663575" lvl="2" indent="-571500"/>
            <a:r>
              <a:rPr lang="fr-FR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création de fonctions</a:t>
            </a:r>
          </a:p>
          <a:p>
            <a:pPr marL="663575" lvl="2" indent="-571500"/>
            <a:r>
              <a:rPr lang="fr-FR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modifications de certaines fonctions </a:t>
            </a:r>
          </a:p>
          <a:p>
            <a:pPr marL="0" indent="0">
              <a:buNone/>
            </a:pPr>
            <a:endParaRPr lang="fr-FR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BA58F3-19F4-ADA4-ED84-8E7B5E77418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74150" y="2908300"/>
            <a:ext cx="6409127" cy="532838"/>
          </a:xfr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0" indent="0" defTabSz="457200">
              <a:buNone/>
            </a:pPr>
            <a:r>
              <a:rPr lang="fr-FR" sz="3151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Généralisation et adaptation 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E14BC19-7A6A-CF54-C840-2193BD535869}"/>
              </a:ext>
            </a:extLst>
          </p:cNvPr>
          <p:cNvSpPr txBox="1"/>
          <p:nvPr/>
        </p:nvSpPr>
        <p:spPr>
          <a:xfrm>
            <a:off x="125835" y="9788219"/>
            <a:ext cx="1027651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FA401B"/>
                </a:solidFill>
                <a:sym typeface="Wingdings" panose="05000000000000000000" pitchFamily="2" charset="2"/>
              </a:rPr>
              <a:t></a:t>
            </a:r>
            <a:r>
              <a:rPr lang="fr-FR" sz="3600" dirty="0">
                <a:solidFill>
                  <a:srgbClr val="FA401B"/>
                </a:solidFill>
              </a:rPr>
              <a:t>A faire </a:t>
            </a:r>
          </a:p>
          <a:p>
            <a:r>
              <a:rPr lang="fr-FR" sz="3600" dirty="0">
                <a:solidFill>
                  <a:srgbClr val="FA401B"/>
                </a:solidFill>
              </a:rPr>
              <a:t>Relecture les fiches de classification et adaptations éventuelles</a:t>
            </a:r>
          </a:p>
          <a:p>
            <a:r>
              <a:rPr lang="fr-FR" sz="3600" dirty="0">
                <a:solidFill>
                  <a:srgbClr val="FA401B"/>
                </a:solidFill>
              </a:rPr>
              <a:t>Classification des formateurs et les psychologues: édition des fiches de classifications</a:t>
            </a:r>
          </a:p>
          <a:p>
            <a:pPr>
              <a:lnSpc>
                <a:spcPts val="3481"/>
              </a:lnSpc>
            </a:pPr>
            <a:r>
              <a:rPr lang="fr-FR" sz="3600" dirty="0">
                <a:solidFill>
                  <a:srgbClr val="FA401B"/>
                </a:solidFill>
                <a:sym typeface="Wingdings" panose="05000000000000000000" pitchFamily="2" charset="2"/>
              </a:rPr>
              <a:t> </a:t>
            </a:r>
            <a:r>
              <a:rPr lang="fr-FR" sz="3600" dirty="0">
                <a:solidFill>
                  <a:srgbClr val="FA401B"/>
                </a:solidFill>
              </a:rPr>
              <a:t>Ne pas faire d’avenant </a:t>
            </a:r>
          </a:p>
        </p:txBody>
      </p:sp>
    </p:spTree>
    <p:extLst>
      <p:ext uri="{BB962C8B-B14F-4D97-AF65-F5344CB8AC3E}">
        <p14:creationId xmlns:p14="http://schemas.microsoft.com/office/powerpoint/2010/main" val="75775766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D39C79-7B57-4867-9855-66D48E894A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13050"/>
            <a:ext cx="7717872" cy="2825750"/>
          </a:xfrm>
        </p:spPr>
        <p:txBody>
          <a:bodyPr>
            <a:noAutofit/>
          </a:bodyPr>
          <a:lstStyle/>
          <a:p>
            <a:r>
              <a:rPr lang="fr-FR" sz="7200" dirty="0">
                <a:latin typeface="Poppins Bold" panose="00000800000000000000" pitchFamily="2" charset="0"/>
                <a:cs typeface="Poppins Bold" panose="00000800000000000000" pitchFamily="2" charset="0"/>
              </a:rPr>
              <a:t>Chapitre 4 : Classifications, salaires minima </a:t>
            </a:r>
            <a:r>
              <a:rPr lang="fr-FR" sz="7900" dirty="0">
                <a:latin typeface="Poppins Bold" panose="00000800000000000000" pitchFamily="2" charset="0"/>
                <a:cs typeface="Poppins Bold" panose="00000800000000000000" pitchFamily="2" charset="0"/>
              </a:rPr>
              <a:t>hiérarchiques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2ED0AC-2388-0C96-2310-A6A7514E043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74150" y="3825875"/>
            <a:ext cx="9213850" cy="4109843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indent="0">
              <a:buNone/>
            </a:pPr>
            <a:r>
              <a:rPr lang="fr-FR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Les employés sont en strate I et II </a:t>
            </a:r>
          </a:p>
          <a:p>
            <a:pPr marL="0" indent="0">
              <a:buNone/>
            </a:pPr>
            <a:r>
              <a:rPr lang="fr-FR" sz="3600" dirty="0">
                <a:solidFill>
                  <a:srgbClr val="FA401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Les salariés de strate III de 1 à 8 degrés sont agents de maitrise </a:t>
            </a:r>
          </a:p>
          <a:p>
            <a:pPr marL="0" indent="0">
              <a:buNone/>
            </a:pPr>
            <a:r>
              <a:rPr lang="fr-FR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 delà ils sont cadres</a:t>
            </a:r>
          </a:p>
          <a:p>
            <a:pPr marL="0" indent="0">
              <a:buNone/>
            </a:pPr>
            <a:endParaRPr lang="fr-FR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fr-FR" sz="36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Il n’y a donc plus d’employés en strate III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BA58F3-19F4-ADA4-ED84-8E7B5E77418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74150" y="2908300"/>
            <a:ext cx="7186583" cy="532838"/>
          </a:xfr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0" indent="0" defTabSz="457200">
              <a:buNone/>
            </a:pPr>
            <a:r>
              <a:rPr lang="fr-FR" sz="3151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Catégories socio professionnelles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E14BC19-7A6A-CF54-C840-2193BD535869}"/>
              </a:ext>
            </a:extLst>
          </p:cNvPr>
          <p:cNvSpPr txBox="1"/>
          <p:nvPr/>
        </p:nvSpPr>
        <p:spPr>
          <a:xfrm>
            <a:off x="0" y="9942741"/>
            <a:ext cx="102765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FA401B"/>
                </a:solidFill>
                <a:sym typeface="Wingdings" panose="05000000000000000000" pitchFamily="2" charset="2"/>
              </a:rPr>
              <a:t></a:t>
            </a:r>
            <a:r>
              <a:rPr lang="fr-FR" sz="3600" dirty="0">
                <a:solidFill>
                  <a:srgbClr val="FA401B"/>
                </a:solidFill>
              </a:rPr>
              <a:t>A faire </a:t>
            </a:r>
          </a:p>
          <a:p>
            <a:r>
              <a:rPr lang="fr-FR" sz="3600" dirty="0">
                <a:solidFill>
                  <a:srgbClr val="FA401B"/>
                </a:solidFill>
              </a:rPr>
              <a:t>Éditer de nouvelles fiches de classification</a:t>
            </a:r>
          </a:p>
          <a:p>
            <a:r>
              <a:rPr lang="fr-FR" sz="3600" dirty="0">
                <a:solidFill>
                  <a:srgbClr val="FA401B"/>
                </a:solidFill>
              </a:rPr>
              <a:t>Modifier bulletin de salaire , les informer</a:t>
            </a:r>
          </a:p>
          <a:p>
            <a:r>
              <a:rPr lang="fr-FR" sz="3600" dirty="0">
                <a:solidFill>
                  <a:srgbClr val="FA401B"/>
                </a:solidFill>
                <a:sym typeface="Wingdings" panose="05000000000000000000" pitchFamily="2" charset="2"/>
              </a:rPr>
              <a:t> </a:t>
            </a:r>
            <a:r>
              <a:rPr lang="fr-FR" sz="3600" dirty="0">
                <a:solidFill>
                  <a:srgbClr val="FA401B"/>
                </a:solidFill>
              </a:rPr>
              <a:t>Ne pas faire d’avenant</a:t>
            </a:r>
          </a:p>
        </p:txBody>
      </p:sp>
    </p:spTree>
    <p:extLst>
      <p:ext uri="{BB962C8B-B14F-4D97-AF65-F5344CB8AC3E}">
        <p14:creationId xmlns:p14="http://schemas.microsoft.com/office/powerpoint/2010/main" val="215586641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A2D15E0C-6FEE-E9C4-26A8-312ADCCDBB71}"/>
              </a:ext>
            </a:extLst>
          </p:cNvPr>
          <p:cNvSpPr txBox="1"/>
          <p:nvPr/>
        </p:nvSpPr>
        <p:spPr>
          <a:xfrm>
            <a:off x="8653245" y="1631610"/>
            <a:ext cx="9374696" cy="1200329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151" b="1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defRPr>
            </a:lvl1pPr>
            <a:lvl2pPr marL="13716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/>
            </a:lvl2pPr>
            <a:lvl3pPr marL="22860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/>
            </a:lvl3pPr>
            <a:lvl4pPr marL="32004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4pPr>
            <a:lvl5pPr marL="41148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5pPr>
            <a:lvl6pPr marL="50292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6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80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4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r>
              <a:rPr lang="fr-FR" dirty="0"/>
              <a:t>Adaptation du référentiel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DC2AFD4-38E9-3CA5-17CA-FA7586D6129E}"/>
              </a:ext>
            </a:extLst>
          </p:cNvPr>
          <p:cNvSpPr txBox="1"/>
          <p:nvPr/>
        </p:nvSpPr>
        <p:spPr>
          <a:xfrm>
            <a:off x="9982901" y="2554839"/>
            <a:ext cx="9374696" cy="236475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indent="0" defTabSz="1828800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600"/>
            </a:lvl1pPr>
            <a:lvl2pPr marL="13716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/>
            </a:lvl2pPr>
            <a:lvl3pPr marL="663575" lvl="2" indent="-5715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/>
            </a:lvl3pPr>
            <a:lvl4pPr marL="32004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4pPr>
            <a:lvl5pPr marL="41148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5pPr>
            <a:lvl6pPr marL="50292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6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80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4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r>
              <a:rPr lang="fr-FR" sz="1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Révision</a:t>
            </a:r>
            <a:r>
              <a:rPr lang="fr-FR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r>
              <a:rPr lang="fr-FR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Fonction n°13 : -peut assurer surveillances de concours et d’examen </a:t>
            </a:r>
          </a:p>
          <a:p>
            <a:r>
              <a:rPr lang="fr-FR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Fonction n° 18  - diplôme infirmier – prise e charge situation handicap </a:t>
            </a:r>
          </a:p>
          <a:p>
            <a:r>
              <a:rPr lang="fr-FR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Fonction n° 52  - missions de promotion et de communication </a:t>
            </a:r>
          </a:p>
          <a:p>
            <a:r>
              <a:rPr lang="fr-FR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Fonction n° 77 et 78 : conformité qualité / agrément démarche qualité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446844F-B134-5DCF-C236-A2BD9FB39D2E}"/>
              </a:ext>
            </a:extLst>
          </p:cNvPr>
          <p:cNvSpPr txBox="1"/>
          <p:nvPr/>
        </p:nvSpPr>
        <p:spPr>
          <a:xfrm>
            <a:off x="8917499" y="5663878"/>
            <a:ext cx="9630560" cy="8034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50149" lvl="2">
              <a:lnSpc>
                <a:spcPct val="110000"/>
              </a:lnSpc>
              <a:spcBef>
                <a:spcPts val="1500"/>
              </a:spcBef>
              <a:spcAft>
                <a:spcPts val="900"/>
              </a:spcAft>
            </a:pPr>
            <a:r>
              <a:rPr lang="fr-FR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Création </a:t>
            </a:r>
          </a:p>
          <a:p>
            <a:pPr marL="1050149" lvl="2">
              <a:lnSpc>
                <a:spcPct val="110000"/>
              </a:lnSpc>
              <a:spcBef>
                <a:spcPts val="1500"/>
              </a:spcBef>
              <a:spcAft>
                <a:spcPts val="900"/>
              </a:spcAft>
            </a:pPr>
            <a:r>
              <a:rPr lang="fr-FR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Fonction 32bis - Fonction connexe : logistique des activités pédagogiques et voyages</a:t>
            </a:r>
          </a:p>
          <a:p>
            <a:pPr marL="1050149" lvl="2">
              <a:lnSpc>
                <a:spcPct val="110000"/>
              </a:lnSpc>
              <a:spcBef>
                <a:spcPts val="1500"/>
              </a:spcBef>
              <a:spcAft>
                <a:spcPts val="900"/>
              </a:spcAft>
            </a:pPr>
            <a:r>
              <a:rPr lang="fr-FR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Fonction n°81 – Fonction psychologue </a:t>
            </a:r>
          </a:p>
          <a:p>
            <a:pPr marL="1050149" lvl="2">
              <a:lnSpc>
                <a:spcPct val="110000"/>
              </a:lnSpc>
              <a:spcBef>
                <a:spcPts val="1500"/>
              </a:spcBef>
              <a:spcAft>
                <a:spcPts val="900"/>
              </a:spcAft>
            </a:pPr>
            <a:r>
              <a:rPr lang="fr-FR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Fonction n°82 – Fonction accompagnement à l’insertion professionnelle </a:t>
            </a:r>
          </a:p>
          <a:p>
            <a:pPr marL="1050149" lvl="2">
              <a:lnSpc>
                <a:spcPct val="110000"/>
              </a:lnSpc>
              <a:spcBef>
                <a:spcPts val="1500"/>
              </a:spcBef>
              <a:spcAft>
                <a:spcPts val="900"/>
              </a:spcAft>
            </a:pPr>
            <a:r>
              <a:rPr lang="fr-FR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Fonction n°83 – Fonction Formateur </a:t>
            </a:r>
          </a:p>
          <a:p>
            <a:pPr marL="1050149" lvl="2">
              <a:lnSpc>
                <a:spcPct val="110000"/>
              </a:lnSpc>
              <a:spcBef>
                <a:spcPts val="1500"/>
              </a:spcBef>
              <a:spcAft>
                <a:spcPts val="900"/>
              </a:spcAft>
            </a:pPr>
            <a:r>
              <a:rPr lang="fr-FR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Fonction n° 84 – Fonction maitre-professionnel </a:t>
            </a:r>
          </a:p>
          <a:p>
            <a:pPr marL="1050149" lvl="2">
              <a:lnSpc>
                <a:spcPct val="110000"/>
              </a:lnSpc>
              <a:spcBef>
                <a:spcPts val="1500"/>
              </a:spcBef>
              <a:spcAft>
                <a:spcPts val="900"/>
              </a:spcAft>
            </a:pPr>
            <a:r>
              <a:rPr lang="fr-FR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Fonction n° 85 – Fonction conseiller en formation, chargé de relations entreprises</a:t>
            </a:r>
          </a:p>
          <a:p>
            <a:pPr marL="1050149" lvl="2">
              <a:lnSpc>
                <a:spcPct val="110000"/>
              </a:lnSpc>
              <a:spcBef>
                <a:spcPts val="1500"/>
              </a:spcBef>
              <a:spcAft>
                <a:spcPts val="900"/>
              </a:spcAft>
            </a:pPr>
            <a:r>
              <a:rPr lang="fr-FR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Fonction n°86 – Fonction responsable de dispositif, d’ingénierie, de projet formatif </a:t>
            </a:r>
          </a:p>
          <a:p>
            <a:pPr marL="1050149" lvl="2">
              <a:lnSpc>
                <a:spcPct val="110000"/>
              </a:lnSpc>
              <a:spcBef>
                <a:spcPts val="1500"/>
              </a:spcBef>
              <a:spcAft>
                <a:spcPts val="900"/>
              </a:spcAft>
            </a:pPr>
            <a:r>
              <a:rPr lang="fr-FR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Fonction n°87 – Fonction responsable d’organisme de formation </a:t>
            </a:r>
          </a:p>
          <a:p>
            <a:pPr marL="1050149" lvl="2">
              <a:lnSpc>
                <a:spcPct val="110000"/>
              </a:lnSpc>
              <a:spcBef>
                <a:spcPts val="1500"/>
              </a:spcBef>
              <a:spcAft>
                <a:spcPts val="900"/>
              </a:spcAft>
            </a:pPr>
            <a:r>
              <a:rPr lang="fr-FR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Fonction n°88 – Fonction chargé de développement </a:t>
            </a:r>
          </a:p>
          <a:p>
            <a:pPr marL="1050149" lvl="2">
              <a:lnSpc>
                <a:spcPct val="110000"/>
              </a:lnSpc>
              <a:spcBef>
                <a:spcPts val="1500"/>
              </a:spcBef>
              <a:spcAft>
                <a:spcPts val="900"/>
              </a:spcAft>
            </a:pPr>
            <a:r>
              <a:rPr lang="fr-FR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Fonction n°89 – Fonction Responsable de missions </a:t>
            </a:r>
          </a:p>
          <a:p>
            <a:pPr marL="1050149" lvl="2">
              <a:lnSpc>
                <a:spcPct val="110000"/>
              </a:lnSpc>
              <a:spcBef>
                <a:spcPts val="1500"/>
              </a:spcBef>
              <a:spcAft>
                <a:spcPts val="900"/>
              </a:spcAft>
            </a:pPr>
            <a:r>
              <a:rPr lang="fr-FR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Fonction n°90 – Fonction manager de proximité </a:t>
            </a:r>
          </a:p>
          <a:p>
            <a:pPr marL="1050149" lvl="2">
              <a:lnSpc>
                <a:spcPct val="110000"/>
              </a:lnSpc>
              <a:spcBef>
                <a:spcPts val="1500"/>
              </a:spcBef>
              <a:spcAft>
                <a:spcPts val="900"/>
              </a:spcAft>
            </a:pPr>
            <a:r>
              <a:rPr lang="fr-FR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Fonction n°91 – Fonction manager d’activités 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225F325-FCD4-A476-676D-7FDFA1305492}"/>
              </a:ext>
            </a:extLst>
          </p:cNvPr>
          <p:cNvSpPr txBox="1">
            <a:spLocks/>
          </p:cNvSpPr>
          <p:nvPr/>
        </p:nvSpPr>
        <p:spPr>
          <a:xfrm>
            <a:off x="0" y="2813050"/>
            <a:ext cx="7717872" cy="2825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200" dirty="0">
                <a:latin typeface="Poppins Bold" panose="00000800000000000000" pitchFamily="2" charset="0"/>
                <a:cs typeface="Poppins Bold" panose="00000800000000000000" pitchFamily="2" charset="0"/>
              </a:rPr>
              <a:t>Chapitre 4 : Classifications, salaires minima </a:t>
            </a:r>
            <a:r>
              <a:rPr lang="fr-FR" sz="7900" dirty="0">
                <a:latin typeface="Poppins Bold" panose="00000800000000000000" pitchFamily="2" charset="0"/>
                <a:cs typeface="Poppins Bold" panose="00000800000000000000" pitchFamily="2" charset="0"/>
              </a:rPr>
              <a:t>hiérarchiques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0A4B407-14C0-96FE-8298-21935FB4CA21}"/>
              </a:ext>
            </a:extLst>
          </p:cNvPr>
          <p:cNvSpPr txBox="1"/>
          <p:nvPr/>
        </p:nvSpPr>
        <p:spPr>
          <a:xfrm>
            <a:off x="125835" y="11096903"/>
            <a:ext cx="102765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FA401B"/>
                </a:solidFill>
                <a:sym typeface="Wingdings" panose="05000000000000000000" pitchFamily="2" charset="2"/>
              </a:rPr>
              <a:t></a:t>
            </a:r>
            <a:r>
              <a:rPr lang="fr-FR" sz="3600" dirty="0">
                <a:solidFill>
                  <a:srgbClr val="FA401B"/>
                </a:solidFill>
              </a:rPr>
              <a:t>A faire </a:t>
            </a:r>
          </a:p>
          <a:p>
            <a:r>
              <a:rPr lang="fr-FR" sz="3600" dirty="0">
                <a:solidFill>
                  <a:srgbClr val="FA401B"/>
                </a:solidFill>
              </a:rPr>
              <a:t>revoir les fiches de classification dans certaines situations </a:t>
            </a:r>
          </a:p>
        </p:txBody>
      </p:sp>
    </p:spTree>
    <p:extLst>
      <p:ext uri="{BB962C8B-B14F-4D97-AF65-F5344CB8AC3E}">
        <p14:creationId xmlns:p14="http://schemas.microsoft.com/office/powerpoint/2010/main" val="153536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2ED0AC-2388-0C96-2310-A6A7514E043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74150" y="3825875"/>
            <a:ext cx="9213850" cy="74755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fr-FR" sz="2000" dirty="0">
                <a:solidFill>
                  <a:srgbClr val="3333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 système de valorisation de la formation professionnelle (25 points tous les 5 ans ou 30 points au terme de la période sexennale) est abandonné. </a:t>
            </a:r>
          </a:p>
          <a:p>
            <a:pPr marL="0" indent="0"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fr-FR" sz="2000" dirty="0">
                <a:solidFill>
                  <a:srgbClr val="3333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Il est remplacé par un rendez-vous prenant la forme d’un entretien d’analyse triennale des classifications organisé à l’occasion de l’entretien professionnel.</a:t>
            </a:r>
          </a:p>
          <a:p>
            <a:pPr marL="0" indent="0"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fr-FR" sz="2000" b="1" dirty="0">
                <a:solidFill>
                  <a:srgbClr val="3333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Objectif: </a:t>
            </a:r>
            <a:r>
              <a:rPr lang="fr-FR" sz="2000" dirty="0">
                <a:solidFill>
                  <a:srgbClr val="3333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revenir à la dynamique des classifications telle que voulue par les partenaires sociaux depuis 2010. La classification est une classification au « réel » c’est-à-dire qu’elle doit correspondre à la réalité du poste occupé. </a:t>
            </a:r>
          </a:p>
          <a:p>
            <a:pPr marL="0" indent="0"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fr-FR" sz="2000" dirty="0">
                <a:solidFill>
                  <a:srgbClr val="3333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Les salaires pratiqués sont en général ceux issus des classifications. Il est donc logique lorsqu’on applique les « grilles » de revenir régulièrement pour vérifier que la situation a évolué ou non. </a:t>
            </a:r>
          </a:p>
          <a:p>
            <a:pPr marL="0" indent="0"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fr-FR" sz="2000" dirty="0">
                <a:solidFill>
                  <a:srgbClr val="3333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Ainsi, tous les 3 ans employeur et salariés se retrouvent donc pour vérifier si la classification doit ou non évoluer : </a:t>
            </a:r>
          </a:p>
          <a:p>
            <a:pPr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fr-FR" sz="2000" dirty="0">
                <a:solidFill>
                  <a:srgbClr val="3333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soit en raison du « </a:t>
            </a:r>
            <a:r>
              <a:rPr lang="fr-FR" sz="2000" b="1" dirty="0">
                <a:solidFill>
                  <a:srgbClr val="FA401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QUOI »</a:t>
            </a:r>
            <a:r>
              <a:rPr lang="fr-FR" sz="2000" dirty="0">
                <a:solidFill>
                  <a:srgbClr val="3333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qui a changé : c’est-à-dire que de nouvelles missions ont été confiées au salarié devant entraîner une modification de fonctions ; </a:t>
            </a:r>
          </a:p>
          <a:p>
            <a:pPr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fr-FR" sz="2000" dirty="0">
                <a:solidFill>
                  <a:srgbClr val="3333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soit en raison du « </a:t>
            </a:r>
            <a:r>
              <a:rPr lang="fr-FR" sz="2000" b="1" dirty="0">
                <a:solidFill>
                  <a:srgbClr val="FA401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COMMENT »</a:t>
            </a:r>
            <a:r>
              <a:rPr lang="fr-FR" sz="2000" dirty="0">
                <a:solidFill>
                  <a:srgbClr val="3333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qui a évolué : c’est-à-dire que de nouvelles compétences doivent être reconnues en termes de responsabilité, communication, autonomie etc. Et donc ce sont les critères classants qui doivent évoluer !</a:t>
            </a:r>
          </a:p>
          <a:p>
            <a:pPr marL="0" indent="0"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fr-FR" sz="200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	</a:t>
            </a:r>
            <a:r>
              <a:rPr lang="fr-FR" sz="2000" b="1" dirty="0">
                <a:solidFill>
                  <a:srgbClr val="FA401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défaut d’évolution: 15 points tous les 3 ans</a:t>
            </a:r>
          </a:p>
          <a:p>
            <a:pPr marL="0" indent="0"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fr-FR" sz="2000" dirty="0">
              <a:solidFill>
                <a:srgbClr val="3333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BA58F3-19F4-ADA4-ED84-8E7B5E77418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453365" y="2203625"/>
            <a:ext cx="9304150" cy="1918602"/>
          </a:xfr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0" indent="0" defTabSz="457200">
              <a:buNone/>
            </a:pPr>
            <a:r>
              <a:rPr lang="fr-FR" sz="3151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Entretien triennal : rappel d’une dynamique </a:t>
            </a:r>
          </a:p>
          <a:p>
            <a:pPr marL="0" indent="0" defTabSz="457200">
              <a:buNone/>
            </a:pPr>
            <a:r>
              <a:rPr lang="fr-FR" sz="3151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dans les classifications </a:t>
            </a:r>
          </a:p>
          <a:p>
            <a:pPr marL="0" indent="0" defTabSz="457200">
              <a:buNone/>
            </a:pPr>
            <a:endParaRPr lang="fr-FR" sz="3151" b="1" dirty="0">
              <a:solidFill>
                <a:schemeClr val="tx2"/>
              </a:solidFill>
              <a:latin typeface="Poppins Bold" panose="02000000000000000000" pitchFamily="2" charset="77"/>
              <a:ea typeface="Roboto" charset="0"/>
              <a:cs typeface="Poppins Bold" panose="02000000000000000000" pitchFamily="2" charset="77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BD2E918E-C52D-46D8-C8E7-1DC58DEA0224}"/>
              </a:ext>
            </a:extLst>
          </p:cNvPr>
          <p:cNvSpPr txBox="1">
            <a:spLocks/>
          </p:cNvSpPr>
          <p:nvPr/>
        </p:nvSpPr>
        <p:spPr>
          <a:xfrm>
            <a:off x="0" y="2813050"/>
            <a:ext cx="7717872" cy="2825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200" dirty="0">
                <a:latin typeface="Poppins Bold" panose="00000800000000000000" pitchFamily="2" charset="0"/>
                <a:cs typeface="Poppins Bold" panose="00000800000000000000" pitchFamily="2" charset="0"/>
              </a:rPr>
              <a:t>Chapitre 4 : Classifications, salaires minima </a:t>
            </a:r>
            <a:r>
              <a:rPr lang="fr-FR" sz="7900" dirty="0">
                <a:latin typeface="Poppins Bold" panose="00000800000000000000" pitchFamily="2" charset="0"/>
                <a:cs typeface="Poppins Bold" panose="00000800000000000000" pitchFamily="2" charset="0"/>
              </a:rPr>
              <a:t>hiérarchiques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66D568B-EE99-3E8D-AE24-B0DEC6D7EEB7}"/>
              </a:ext>
            </a:extLst>
          </p:cNvPr>
          <p:cNvSpPr txBox="1"/>
          <p:nvPr/>
        </p:nvSpPr>
        <p:spPr>
          <a:xfrm>
            <a:off x="0" y="8907278"/>
            <a:ext cx="89419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FA401B"/>
                </a:solidFill>
                <a:sym typeface="Wingdings" panose="05000000000000000000" pitchFamily="2" charset="2"/>
              </a:rPr>
              <a:t></a:t>
            </a:r>
            <a:r>
              <a:rPr lang="fr-FR" sz="3600" dirty="0">
                <a:solidFill>
                  <a:srgbClr val="FA401B"/>
                </a:solidFill>
              </a:rPr>
              <a:t>A faire </a:t>
            </a:r>
          </a:p>
          <a:p>
            <a:r>
              <a:rPr lang="fr-FR" sz="3600" dirty="0">
                <a:solidFill>
                  <a:srgbClr val="FA401B"/>
                </a:solidFill>
              </a:rPr>
              <a:t>Les entretiens professionnels, qui étaient biennaux devenant triennaux, peuvent être décalés d’un an.</a:t>
            </a:r>
          </a:p>
          <a:p>
            <a:r>
              <a:rPr lang="fr-FR" sz="3600" dirty="0">
                <a:solidFill>
                  <a:srgbClr val="FA401B"/>
                </a:solidFill>
              </a:rPr>
              <a:t>A compter du 1</a:t>
            </a:r>
            <a:r>
              <a:rPr lang="fr-FR" sz="3600" baseline="30000" dirty="0">
                <a:solidFill>
                  <a:srgbClr val="FA401B"/>
                </a:solidFill>
              </a:rPr>
              <a:t>er</a:t>
            </a:r>
            <a:r>
              <a:rPr lang="fr-FR" sz="3600" dirty="0">
                <a:solidFill>
                  <a:srgbClr val="FA401B"/>
                </a:solidFill>
              </a:rPr>
              <a:t> septembre 2022 les entretiens professionnels doivent s’accompagner de l’entretien d’analyse des classifications</a:t>
            </a:r>
          </a:p>
        </p:txBody>
      </p:sp>
    </p:spTree>
    <p:extLst>
      <p:ext uri="{BB962C8B-B14F-4D97-AF65-F5344CB8AC3E}">
        <p14:creationId xmlns:p14="http://schemas.microsoft.com/office/powerpoint/2010/main" val="2746196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2ED0AC-2388-0C96-2310-A6A7514E043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74150" y="3825875"/>
            <a:ext cx="9213850" cy="7475538"/>
          </a:xfrm>
        </p:spPr>
        <p:txBody>
          <a:bodyPr>
            <a:noAutofit/>
          </a:bodyPr>
          <a:lstStyle/>
          <a:p>
            <a:pPr marL="0" lvl="2" indent="0">
              <a:spcBef>
                <a:spcPts val="1500"/>
              </a:spcBef>
              <a:spcAft>
                <a:spcPts val="900"/>
              </a:spcAft>
              <a:buNone/>
            </a:pPr>
            <a:r>
              <a:rPr lang="fr-FR" sz="3200" b="1" dirty="0">
                <a:solidFill>
                  <a:srgbClr val="FA401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1) Indemnité différentielle </a:t>
            </a:r>
            <a:r>
              <a:rPr lang="fr-FR" sz="3200" dirty="0">
                <a:solidFill>
                  <a:srgbClr val="FA401B"/>
                </a:solidFill>
              </a:rPr>
              <a:t>liée à la reclassification exprimée </a:t>
            </a:r>
            <a:r>
              <a:rPr lang="fr-FR" sz="3200" b="1" dirty="0">
                <a:solidFill>
                  <a:srgbClr val="FA401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 POINTS </a:t>
            </a:r>
          </a:p>
          <a:p>
            <a:pPr marL="0" lvl="2" indent="0">
              <a:spcBef>
                <a:spcPts val="1500"/>
              </a:spcBef>
              <a:spcAft>
                <a:spcPts val="900"/>
              </a:spcAft>
              <a:buNone/>
            </a:pPr>
            <a:endParaRPr lang="fr-FR" sz="3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lvl="2" indent="0">
              <a:spcBef>
                <a:spcPts val="1500"/>
              </a:spcBef>
              <a:spcAft>
                <a:spcPts val="900"/>
              </a:spcAft>
              <a:buNone/>
            </a:pPr>
            <a:r>
              <a:rPr lang="fr-FR" sz="3200" dirty="0"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2) Généralisation des avantages conventionnels  à tous les salariés </a:t>
            </a:r>
          </a:p>
          <a:p>
            <a:pPr marL="342900" lvl="2" indent="-342900">
              <a:spcBef>
                <a:spcPts val="1500"/>
              </a:spcBef>
              <a:spcAft>
                <a:spcPts val="900"/>
              </a:spcAft>
              <a:buFontTx/>
              <a:buChar char="-"/>
            </a:pPr>
            <a:r>
              <a:rPr lang="fr-FR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Réduction de la contribution des familles </a:t>
            </a:r>
          </a:p>
          <a:p>
            <a:pPr marL="342900" lvl="2" indent="-342900">
              <a:spcBef>
                <a:spcPts val="1500"/>
              </a:spcBef>
              <a:spcAft>
                <a:spcPts val="900"/>
              </a:spcAft>
              <a:buFontTx/>
              <a:buChar char="-"/>
            </a:pPr>
            <a:r>
              <a:rPr lang="fr-FR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Réduction repas enfants </a:t>
            </a:r>
          </a:p>
          <a:p>
            <a:pPr marL="342900" lvl="2" indent="-342900">
              <a:spcBef>
                <a:spcPts val="1500"/>
              </a:spcBef>
              <a:spcAft>
                <a:spcPts val="900"/>
              </a:spcAft>
              <a:buFontTx/>
              <a:buChar char="-"/>
            </a:pPr>
            <a:r>
              <a:rPr lang="fr-FR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Avantage repas </a:t>
            </a:r>
          </a:p>
          <a:p>
            <a:pPr marL="0" lvl="2" indent="0">
              <a:spcBef>
                <a:spcPts val="1500"/>
              </a:spcBef>
              <a:spcAft>
                <a:spcPts val="900"/>
              </a:spcAft>
              <a:buNone/>
            </a:pPr>
            <a:r>
              <a:rPr lang="fr-FR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dans les limites et conditions rappelées dans la convention collective </a:t>
            </a:r>
          </a:p>
          <a:p>
            <a:pPr marL="342900" lvl="2" indent="-342900">
              <a:spcBef>
                <a:spcPts val="1500"/>
              </a:spcBef>
              <a:spcAft>
                <a:spcPts val="900"/>
              </a:spcAft>
              <a:buFontTx/>
              <a:buChar char="-"/>
            </a:pPr>
            <a:endParaRPr lang="fr-FR" sz="3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0EECD5A-D4F6-F85B-07A9-F77B6B9D3CE2}"/>
              </a:ext>
            </a:extLst>
          </p:cNvPr>
          <p:cNvSpPr txBox="1">
            <a:spLocks/>
          </p:cNvSpPr>
          <p:nvPr/>
        </p:nvSpPr>
        <p:spPr>
          <a:xfrm>
            <a:off x="0" y="2813050"/>
            <a:ext cx="7717872" cy="2825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200" dirty="0">
                <a:latin typeface="Poppins Bold" panose="00000800000000000000" pitchFamily="2" charset="0"/>
                <a:cs typeface="Poppins Bold" panose="00000800000000000000" pitchFamily="2" charset="0"/>
              </a:rPr>
              <a:t>Chapitre 4 : Classifications, salaires minima </a:t>
            </a:r>
            <a:r>
              <a:rPr lang="fr-FR" sz="7900" dirty="0">
                <a:latin typeface="Poppins Bold" panose="00000800000000000000" pitchFamily="2" charset="0"/>
                <a:cs typeface="Poppins Bold" panose="00000800000000000000" pitchFamily="2" charset="0"/>
              </a:rPr>
              <a:t>hiérarchiques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C3001F4-A3B3-61E7-CC39-33E1060F9573}"/>
              </a:ext>
            </a:extLst>
          </p:cNvPr>
          <p:cNvSpPr txBox="1"/>
          <p:nvPr/>
        </p:nvSpPr>
        <p:spPr>
          <a:xfrm>
            <a:off x="691507" y="9803412"/>
            <a:ext cx="1027651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FA401B"/>
                </a:solidFill>
                <a:sym typeface="Wingdings" panose="05000000000000000000" pitchFamily="2" charset="2"/>
              </a:rPr>
              <a:t></a:t>
            </a:r>
            <a:r>
              <a:rPr lang="fr-FR" sz="3600" dirty="0">
                <a:solidFill>
                  <a:srgbClr val="FA401B"/>
                </a:solidFill>
              </a:rPr>
              <a:t>A faire </a:t>
            </a:r>
          </a:p>
          <a:p>
            <a:r>
              <a:rPr lang="fr-FR" sz="3600" dirty="0">
                <a:solidFill>
                  <a:srgbClr val="FA401B"/>
                </a:solidFill>
              </a:rPr>
              <a:t>1) S’il demeure une indemnité différentielle</a:t>
            </a:r>
          </a:p>
          <a:p>
            <a:r>
              <a:rPr lang="fr-FR" sz="3600" dirty="0">
                <a:solidFill>
                  <a:srgbClr val="FA401B"/>
                </a:solidFill>
              </a:rPr>
              <a:t>Changer de dénomination (ajustement de reclassification)</a:t>
            </a:r>
          </a:p>
          <a:p>
            <a:r>
              <a:rPr lang="fr-FR" sz="3600" dirty="0">
                <a:solidFill>
                  <a:srgbClr val="FA401B"/>
                </a:solidFill>
              </a:rPr>
              <a:t>vérifier qu’elle est bien exprimée en points </a:t>
            </a:r>
          </a:p>
          <a:p>
            <a:r>
              <a:rPr lang="fr-FR" sz="3600" dirty="0">
                <a:solidFill>
                  <a:srgbClr val="FA401B"/>
                </a:solidFill>
              </a:rPr>
              <a:t>2) Revue des avantages et de leurs modalités de calcul </a:t>
            </a:r>
          </a:p>
        </p:txBody>
      </p:sp>
    </p:spTree>
    <p:extLst>
      <p:ext uri="{BB962C8B-B14F-4D97-AF65-F5344CB8AC3E}">
        <p14:creationId xmlns:p14="http://schemas.microsoft.com/office/powerpoint/2010/main" val="2875928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D39C79-7B57-4867-9855-66D48E894A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13050"/>
            <a:ext cx="6031684" cy="28257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7200" dirty="0">
                <a:latin typeface="Poppins Bold" panose="00000800000000000000" pitchFamily="2" charset="0"/>
                <a:cs typeface="Poppins Bold" panose="00000800000000000000" pitchFamily="2" charset="0"/>
              </a:rPr>
              <a:t>Chapitre 5 : Durée du travail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2ED0AC-2388-0C96-2310-A6A7514E043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74150" y="3825875"/>
            <a:ext cx="9213850" cy="7475538"/>
          </a:xfrm>
        </p:spPr>
        <p:txBody>
          <a:bodyPr>
            <a:noAutofit/>
          </a:bodyPr>
          <a:lstStyle/>
          <a:p>
            <a:pPr marL="0" lvl="2" indent="0">
              <a:spcBef>
                <a:spcPts val="1500"/>
              </a:spcBef>
              <a:spcAft>
                <a:spcPts val="900"/>
              </a:spcAft>
              <a:buNone/>
            </a:pPr>
            <a:r>
              <a:rPr lang="fr-FR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Définition du temps de travail</a:t>
            </a:r>
          </a:p>
          <a:p>
            <a:pPr marL="0" lvl="2" indent="0">
              <a:spcBef>
                <a:spcPts val="1500"/>
              </a:spcBef>
              <a:spcAft>
                <a:spcPts val="900"/>
              </a:spcAft>
              <a:buNone/>
            </a:pPr>
            <a:r>
              <a:rPr lang="fr-FR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Repos minimum passe de 11 à 12 heures par jour (35 à 36 hebdo)</a:t>
            </a:r>
          </a:p>
          <a:p>
            <a:pPr marL="0" lvl="2" indent="0">
              <a:spcBef>
                <a:spcPts val="1500"/>
              </a:spcBef>
              <a:spcAft>
                <a:spcPts val="900"/>
              </a:spcAft>
              <a:buNone/>
            </a:pPr>
            <a:r>
              <a:rPr lang="fr-FR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Définition des astreintes et de leur compensation minimale</a:t>
            </a:r>
          </a:p>
          <a:p>
            <a:pPr marL="0" lvl="2" indent="0">
              <a:spcBef>
                <a:spcPts val="1500"/>
              </a:spcBef>
              <a:spcAft>
                <a:spcPts val="900"/>
              </a:spcAft>
              <a:buNone/>
            </a:pPr>
            <a:r>
              <a:rPr lang="fr-FR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Rappel réglementation temps de trajet </a:t>
            </a:r>
          </a:p>
          <a:p>
            <a:pPr marL="0" lvl="2" indent="0">
              <a:spcBef>
                <a:spcPts val="1500"/>
              </a:spcBef>
              <a:spcAft>
                <a:spcPts val="900"/>
              </a:spcAft>
              <a:buNone/>
            </a:pPr>
            <a:r>
              <a:rPr lang="fr-FR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Mobilisation des salariés dans la journée: précisions utiles</a:t>
            </a:r>
          </a:p>
          <a:p>
            <a:pPr marL="0" lvl="2" indent="0">
              <a:spcBef>
                <a:spcPts val="1500"/>
              </a:spcBef>
              <a:spcAft>
                <a:spcPts val="900"/>
              </a:spcAft>
              <a:buNone/>
            </a:pPr>
            <a:r>
              <a:rPr lang="fr-FR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Conditions de travail, charge de travail : rappels des fondamentaux, </a:t>
            </a:r>
            <a:r>
              <a:rPr lang="fr-FR" sz="3200" dirty="0">
                <a:solidFill>
                  <a:srgbClr val="FA401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entretiens biennaux ou triennaux sur le sujet </a:t>
            </a:r>
            <a:endParaRPr lang="fr-FR" sz="3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lvl="2" indent="0">
              <a:spcBef>
                <a:spcPts val="1500"/>
              </a:spcBef>
              <a:spcAft>
                <a:spcPts val="900"/>
              </a:spcAft>
              <a:buNone/>
            </a:pPr>
            <a:r>
              <a:rPr lang="fr-FR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Droit à la déconnexion et quelques éléments sur le </a:t>
            </a:r>
            <a:r>
              <a:rPr lang="fr-FR" sz="3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télétravail </a:t>
            </a:r>
            <a:endParaRPr lang="fr-FR" sz="3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fr-FR" sz="3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BA58F3-19F4-ADA4-ED84-8E7B5E77418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74150" y="2908300"/>
            <a:ext cx="9213850" cy="757238"/>
          </a:xfr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0" indent="0" defTabSz="457200">
              <a:buNone/>
            </a:pPr>
            <a:r>
              <a:rPr lang="fr-FR" sz="3151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Dispositions générales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996D61F-9990-8E6E-9949-676490CE7F2F}"/>
              </a:ext>
            </a:extLst>
          </p:cNvPr>
          <p:cNvSpPr txBox="1"/>
          <p:nvPr/>
        </p:nvSpPr>
        <p:spPr>
          <a:xfrm>
            <a:off x="770715" y="10543230"/>
            <a:ext cx="102765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FA401B"/>
                </a:solidFill>
                <a:sym typeface="Wingdings" panose="05000000000000000000" pitchFamily="2" charset="2"/>
              </a:rPr>
              <a:t></a:t>
            </a:r>
            <a:r>
              <a:rPr lang="fr-FR" sz="3600" dirty="0">
                <a:solidFill>
                  <a:srgbClr val="FA401B"/>
                </a:solidFill>
              </a:rPr>
              <a:t>A faire </a:t>
            </a:r>
          </a:p>
          <a:p>
            <a:r>
              <a:rPr lang="fr-FR" sz="3600" dirty="0">
                <a:solidFill>
                  <a:srgbClr val="FA401B"/>
                </a:solidFill>
              </a:rPr>
              <a:t>Lire le texte</a:t>
            </a:r>
          </a:p>
          <a:p>
            <a:r>
              <a:rPr lang="fr-FR" sz="3600" dirty="0">
                <a:solidFill>
                  <a:srgbClr val="FA401B"/>
                </a:solidFill>
              </a:rPr>
              <a:t>Dans les conditions du texte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A401B"/>
                </a:solidFill>
              </a:rPr>
              <a:t>Organiser les entretiens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A401B"/>
                </a:solidFill>
              </a:rPr>
              <a:t>Échanger avec les salariés sur articulation vie personnelle et vie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1609768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2ED0AC-2388-0C96-2310-A6A7514E043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74150" y="3825875"/>
            <a:ext cx="9213850" cy="7475538"/>
          </a:xfrm>
        </p:spPr>
        <p:txBody>
          <a:bodyPr>
            <a:noAutofit/>
          </a:bodyPr>
          <a:lstStyle/>
          <a:p>
            <a:pPr marL="0" lvl="2" indent="0">
              <a:spcBef>
                <a:spcPts val="1500"/>
              </a:spcBef>
              <a:spcAft>
                <a:spcPts val="900"/>
              </a:spcAft>
              <a:buNone/>
            </a:pPr>
            <a:r>
              <a:rPr lang="fr-FR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Dispositions communes</a:t>
            </a:r>
          </a:p>
          <a:p>
            <a:pPr marL="0" lvl="2" indent="0">
              <a:spcBef>
                <a:spcPts val="1500"/>
              </a:spcBef>
              <a:spcAft>
                <a:spcPts val="900"/>
              </a:spcAft>
              <a:buNone/>
            </a:pPr>
            <a:r>
              <a:rPr lang="fr-FR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Préservation des droits </a:t>
            </a:r>
          </a:p>
          <a:p>
            <a:pPr marL="0" lvl="2" indent="0">
              <a:spcBef>
                <a:spcPts val="1500"/>
              </a:spcBef>
              <a:spcAft>
                <a:spcPts val="900"/>
              </a:spcAft>
              <a:buNone/>
            </a:pPr>
            <a:r>
              <a:rPr lang="fr-FR" b="1" dirty="0">
                <a:solidFill>
                  <a:srgbClr val="FA401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Rien ne change </a:t>
            </a:r>
          </a:p>
          <a:p>
            <a:pPr marL="0" lvl="2" indent="0">
              <a:spcBef>
                <a:spcPts val="1500"/>
              </a:spcBef>
              <a:spcAft>
                <a:spcPts val="900"/>
              </a:spcAft>
              <a:buNone/>
            </a:pPr>
            <a:r>
              <a:rPr lang="fr-FR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Sauf : </a:t>
            </a:r>
          </a:p>
          <a:p>
            <a:pPr marL="571500" lvl="2" indent="-571500">
              <a:spcBef>
                <a:spcPts val="1500"/>
              </a:spcBef>
              <a:spcAft>
                <a:spcPts val="900"/>
              </a:spcAft>
            </a:pPr>
            <a:r>
              <a:rPr lang="fr-FR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pour les </a:t>
            </a:r>
            <a:r>
              <a:rPr lang="fr-FR" dirty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formateurs, </a:t>
            </a:r>
            <a:r>
              <a:rPr lang="fr-FR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passage de 1560h à 1565h mais sans changer le temps de Face à Face Apprenant (FFA)</a:t>
            </a:r>
          </a:p>
          <a:p>
            <a:pPr marL="571500" lvl="2" indent="-571500">
              <a:spcBef>
                <a:spcPts val="1500"/>
              </a:spcBef>
              <a:spcAft>
                <a:spcPts val="900"/>
              </a:spcAft>
            </a:pPr>
            <a:r>
              <a:rPr lang="fr-FR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pour les </a:t>
            </a:r>
            <a:r>
              <a:rPr lang="fr-FR" dirty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psychologues</a:t>
            </a:r>
            <a:r>
              <a:rPr lang="fr-FR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passage de 1570h à 1565h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BA58F3-19F4-ADA4-ED84-8E7B5E77418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74150" y="2908300"/>
            <a:ext cx="6112571" cy="532838"/>
          </a:xfr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0" indent="0" defTabSz="457200">
              <a:buNone/>
            </a:pPr>
            <a:r>
              <a:rPr lang="fr-FR" sz="3151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Durée annuelle de référence 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47E9626-9C7B-333A-39CA-A5B6241B7ABE}"/>
              </a:ext>
            </a:extLst>
          </p:cNvPr>
          <p:cNvSpPr txBox="1">
            <a:spLocks/>
          </p:cNvSpPr>
          <p:nvPr/>
        </p:nvSpPr>
        <p:spPr>
          <a:xfrm>
            <a:off x="0" y="2813050"/>
            <a:ext cx="6031684" cy="2825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200" dirty="0">
                <a:latin typeface="Poppins Bold" panose="00000800000000000000" pitchFamily="2" charset="0"/>
                <a:cs typeface="Poppins Bold" panose="00000800000000000000" pitchFamily="2" charset="0"/>
              </a:rPr>
              <a:t>Chapitre 5 : Durée du travail</a:t>
            </a:r>
          </a:p>
        </p:txBody>
      </p:sp>
    </p:spTree>
    <p:extLst>
      <p:ext uri="{BB962C8B-B14F-4D97-AF65-F5344CB8AC3E}">
        <p14:creationId xmlns:p14="http://schemas.microsoft.com/office/powerpoint/2010/main" val="1563382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2ED0AC-2388-0C96-2310-A6A7514E043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74150" y="3825875"/>
            <a:ext cx="9213850" cy="74755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rgbClr val="FA401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Maintien</a:t>
            </a:r>
            <a:r>
              <a:rPr lang="fr-FR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des grands principes de l’accord RTT 99 lequel disparait (plus de distinction entre annualisation et modulation)</a:t>
            </a:r>
          </a:p>
          <a:p>
            <a:pPr marL="0" indent="0">
              <a:buNone/>
            </a:pPr>
            <a:r>
              <a:rPr lang="fr-FR" sz="3200" dirty="0">
                <a:solidFill>
                  <a:srgbClr val="FA401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Simplification</a:t>
            </a:r>
            <a:r>
              <a:rPr lang="fr-FR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: même système d’annualisation pour CDD, CDI temps plein ou temps partiel </a:t>
            </a:r>
          </a:p>
          <a:p>
            <a:pPr marL="0" indent="0">
              <a:buNone/>
            </a:pPr>
            <a:r>
              <a:rPr lang="fr-FR" sz="3200" dirty="0">
                <a:latin typeface="Open Sans Light"/>
                <a:ea typeface="Open Sans Light"/>
                <a:cs typeface="Open Sans Light"/>
              </a:rPr>
              <a:t>- Application annualisation aux CDD d’une durée inférieure à 12 mois </a:t>
            </a:r>
          </a:p>
          <a:p>
            <a:pPr marL="0" indent="0">
              <a:buNone/>
            </a:pPr>
            <a:r>
              <a:rPr lang="fr-FR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Même régime pour les salariés à temps partiel : </a:t>
            </a:r>
          </a:p>
          <a:p>
            <a:pPr lvl="1">
              <a:buFontTx/>
              <a:buChar char="-"/>
            </a:pPr>
            <a:r>
              <a:rPr lang="fr-FR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Possibilité de dépasser 35h</a:t>
            </a:r>
          </a:p>
          <a:p>
            <a:pPr lvl="1">
              <a:buFontTx/>
              <a:buChar char="-"/>
            </a:pPr>
            <a:r>
              <a:rPr lang="fr-FR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Heures supplémentaires au-delà de 40h hebdomadaires </a:t>
            </a:r>
            <a:r>
              <a:rPr lang="fr-FR" sz="3200" dirty="0">
                <a:latin typeface="Open Sans Light"/>
                <a:ea typeface="Open Sans Light"/>
                <a:cs typeface="Open Sans Light"/>
              </a:rPr>
              <a:t>et heures complémentaires au-delà de la durée annuelle contractuelle</a:t>
            </a:r>
            <a:endParaRPr lang="fr-FR" sz="3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fr-FR" sz="3200" dirty="0">
                <a:latin typeface="Open Sans Light"/>
                <a:ea typeface="Open Sans Light"/>
                <a:cs typeface="Open Sans Light"/>
              </a:rPr>
              <a:t>Contingent annuel d'heures supplémentaires = 220h / an et / salarié</a:t>
            </a:r>
            <a:endParaRPr lang="fr-FR" sz="3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BA58F3-19F4-ADA4-ED84-8E7B5E77418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74150" y="2908300"/>
            <a:ext cx="3209533" cy="532838"/>
          </a:xfr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0" indent="0" defTabSz="457200">
              <a:buNone/>
            </a:pPr>
            <a:r>
              <a:rPr lang="fr-FR" sz="3151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Annualisation 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B842F98-1443-66E9-9E53-A2E43E7D5240}"/>
              </a:ext>
            </a:extLst>
          </p:cNvPr>
          <p:cNvSpPr txBox="1">
            <a:spLocks/>
          </p:cNvSpPr>
          <p:nvPr/>
        </p:nvSpPr>
        <p:spPr>
          <a:xfrm>
            <a:off x="0" y="2813050"/>
            <a:ext cx="6031684" cy="2825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200" dirty="0">
                <a:latin typeface="Poppins Bold" panose="00000800000000000000" pitchFamily="2" charset="0"/>
                <a:cs typeface="Poppins Bold" panose="00000800000000000000" pitchFamily="2" charset="0"/>
              </a:rPr>
              <a:t>Chapitre 5 : Durée du travail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C14A895-8660-4562-2E3F-92A6458A07DD}"/>
              </a:ext>
            </a:extLst>
          </p:cNvPr>
          <p:cNvSpPr txBox="1"/>
          <p:nvPr/>
        </p:nvSpPr>
        <p:spPr>
          <a:xfrm>
            <a:off x="877041" y="11138225"/>
            <a:ext cx="78185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FA401B"/>
                </a:solidFill>
                <a:sym typeface="Wingdings" panose="05000000000000000000" pitchFamily="2" charset="2"/>
              </a:rPr>
              <a:t></a:t>
            </a:r>
            <a:r>
              <a:rPr lang="fr-FR" sz="3600" dirty="0">
                <a:solidFill>
                  <a:srgbClr val="FA401B"/>
                </a:solidFill>
              </a:rPr>
              <a:t>A faire </a:t>
            </a:r>
          </a:p>
          <a:p>
            <a:r>
              <a:rPr lang="fr-FR" sz="3600" dirty="0">
                <a:solidFill>
                  <a:srgbClr val="FA401B"/>
                </a:solidFill>
              </a:rPr>
              <a:t>Planning prévisionnel remis au salarié avant la rentrée et version définitive au + tard 3 semaines après la rentrée</a:t>
            </a:r>
          </a:p>
        </p:txBody>
      </p:sp>
    </p:spTree>
    <p:extLst>
      <p:ext uri="{BB962C8B-B14F-4D97-AF65-F5344CB8AC3E}">
        <p14:creationId xmlns:p14="http://schemas.microsoft.com/office/powerpoint/2010/main" val="2202350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2ED0AC-2388-0C96-2310-A6A7514E043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74150" y="3825875"/>
            <a:ext cx="9213850" cy="74755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FA401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Conditions d’autonomie </a:t>
            </a:r>
            <a:r>
              <a:rPr lang="fr-FR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 de classification (cadres de strate IV pour forfaits jours)</a:t>
            </a:r>
          </a:p>
          <a:p>
            <a:pPr marL="0" indent="0">
              <a:buNone/>
            </a:pPr>
            <a:r>
              <a:rPr lang="fr-FR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Texte d’application directe = plus besoin d’un accord d’entreprise</a:t>
            </a:r>
          </a:p>
          <a:p>
            <a:pPr marL="0" indent="0">
              <a:buNone/>
            </a:pPr>
            <a:r>
              <a:rPr lang="fr-FR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 revanche convention individuelle de forfait (contrat de travail)</a:t>
            </a:r>
          </a:p>
          <a:p>
            <a:pPr marL="0" indent="0">
              <a:buNone/>
            </a:pPr>
            <a:endParaRPr lang="fr-FR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fr-FR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Forfaits en jours : 208j / an </a:t>
            </a:r>
          </a:p>
          <a:p>
            <a:pPr marL="0" indent="0">
              <a:buNone/>
            </a:pPr>
            <a:r>
              <a:rPr lang="fr-FR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Forfaits en heures : max. 1800 h / an </a:t>
            </a:r>
          </a:p>
          <a:p>
            <a:pPr marL="0" indent="0">
              <a:buNone/>
            </a:pPr>
            <a:endParaRPr lang="fr-FR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fr-FR" sz="3600" dirty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Attention au suivi de la charge de travail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BA58F3-19F4-ADA4-ED84-8E7B5E77418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74150" y="2908300"/>
            <a:ext cx="8223726" cy="532838"/>
          </a:xfr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0" indent="0" defTabSz="457200">
              <a:buNone/>
            </a:pPr>
            <a:r>
              <a:rPr lang="fr-FR" sz="3151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Forfaits  en heures et en jours à l’année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B842F98-1443-66E9-9E53-A2E43E7D5240}"/>
              </a:ext>
            </a:extLst>
          </p:cNvPr>
          <p:cNvSpPr txBox="1">
            <a:spLocks/>
          </p:cNvSpPr>
          <p:nvPr/>
        </p:nvSpPr>
        <p:spPr>
          <a:xfrm>
            <a:off x="0" y="2813050"/>
            <a:ext cx="6031684" cy="2825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200" dirty="0">
                <a:latin typeface="Poppins Bold" panose="00000800000000000000" pitchFamily="2" charset="0"/>
                <a:cs typeface="Poppins Bold" panose="00000800000000000000" pitchFamily="2" charset="0"/>
              </a:rPr>
              <a:t>Chapitre 5 : Durée du travail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C14A895-8660-4562-2E3F-92A6458A07DD}"/>
              </a:ext>
            </a:extLst>
          </p:cNvPr>
          <p:cNvSpPr txBox="1"/>
          <p:nvPr/>
        </p:nvSpPr>
        <p:spPr>
          <a:xfrm>
            <a:off x="-218114" y="9930348"/>
            <a:ext cx="1027651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FA401B"/>
                </a:solidFill>
                <a:sym typeface="Wingdings" panose="05000000000000000000" pitchFamily="2" charset="2"/>
              </a:rPr>
              <a:t></a:t>
            </a:r>
            <a:r>
              <a:rPr lang="fr-FR" sz="3600" dirty="0">
                <a:solidFill>
                  <a:srgbClr val="FA401B"/>
                </a:solidFill>
              </a:rPr>
              <a:t>A faire </a:t>
            </a:r>
          </a:p>
          <a:p>
            <a:r>
              <a:rPr lang="fr-FR" sz="3600" dirty="0">
                <a:solidFill>
                  <a:srgbClr val="FA401B"/>
                </a:solidFill>
              </a:rPr>
              <a:t>Avant d’envisager le forfait</a:t>
            </a:r>
          </a:p>
          <a:p>
            <a:r>
              <a:rPr lang="fr-FR" sz="3600" dirty="0">
                <a:solidFill>
                  <a:srgbClr val="FA401B"/>
                </a:solidFill>
              </a:rPr>
              <a:t>Bien lire les stipulations du texte </a:t>
            </a:r>
          </a:p>
          <a:p>
            <a:r>
              <a:rPr lang="fr-FR" sz="3600" dirty="0">
                <a:solidFill>
                  <a:srgbClr val="FA401B"/>
                </a:solidFill>
              </a:rPr>
              <a:t>Vérifier l’autonomie des salariés (doivent-il suivre l’horaire collectif?: </a:t>
            </a:r>
          </a:p>
          <a:p>
            <a:r>
              <a:rPr lang="fr-FR" sz="3600" dirty="0">
                <a:solidFill>
                  <a:srgbClr val="FA401B"/>
                </a:solidFill>
              </a:rPr>
              <a:t>Organiser du suivi de la charge de travail </a:t>
            </a:r>
          </a:p>
          <a:p>
            <a:r>
              <a:rPr lang="fr-FR" sz="3600" dirty="0">
                <a:solidFill>
                  <a:srgbClr val="FA401B"/>
                </a:solidFill>
              </a:rPr>
              <a:t>Attention à la jurisprudence importante de la Cour de cassation</a:t>
            </a:r>
          </a:p>
        </p:txBody>
      </p:sp>
    </p:spTree>
    <p:extLst>
      <p:ext uri="{BB962C8B-B14F-4D97-AF65-F5344CB8AC3E}">
        <p14:creationId xmlns:p14="http://schemas.microsoft.com/office/powerpoint/2010/main" val="2845254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2ED0AC-2388-0C96-2310-A6A7514E043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74150" y="3825875"/>
            <a:ext cx="9213850" cy="74755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Alignement période d’acquisition et de prise des congés payés et période d’’annualisation : </a:t>
            </a:r>
          </a:p>
          <a:p>
            <a:pPr marL="804863" indent="0">
              <a:buNone/>
            </a:pPr>
            <a:r>
              <a:rPr lang="fr-FR" sz="4000" dirty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</a:t>
            </a:r>
            <a:r>
              <a:rPr lang="fr-FR" sz="4000" dirty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septembre n au 31 aout n+1</a:t>
            </a:r>
          </a:p>
          <a:p>
            <a:pPr marL="0" indent="0">
              <a:buNone/>
            </a:pPr>
            <a:endParaRPr lang="fr-FR" sz="4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fr-FR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Acquisition CP pendant maladie : </a:t>
            </a:r>
            <a:r>
              <a:rPr lang="fr-FR" sz="4000" dirty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plafonnement 6 semaines sur 12 mois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BA58F3-19F4-ADA4-ED84-8E7B5E77418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74150" y="2908300"/>
            <a:ext cx="9213850" cy="757238"/>
          </a:xfr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0" indent="0" defTabSz="457200">
              <a:buNone/>
            </a:pPr>
            <a:r>
              <a:rPr lang="fr-FR" sz="3151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Simplification 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B3A8033-32A1-18B6-2784-8114642FDEC1}"/>
              </a:ext>
            </a:extLst>
          </p:cNvPr>
          <p:cNvSpPr txBox="1">
            <a:spLocks/>
          </p:cNvSpPr>
          <p:nvPr/>
        </p:nvSpPr>
        <p:spPr>
          <a:xfrm>
            <a:off x="0" y="2813050"/>
            <a:ext cx="6031684" cy="2825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200" dirty="0">
                <a:latin typeface="Poppins Bold" panose="00000800000000000000" pitchFamily="2" charset="0"/>
                <a:cs typeface="Poppins Bold" panose="00000800000000000000" pitchFamily="2" charset="0"/>
              </a:rPr>
              <a:t>Chapitre 5 : Durée du travail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B44D57D-C7F1-CB3A-2FA7-303DB585B07C}"/>
              </a:ext>
            </a:extLst>
          </p:cNvPr>
          <p:cNvSpPr txBox="1"/>
          <p:nvPr/>
        </p:nvSpPr>
        <p:spPr>
          <a:xfrm>
            <a:off x="-218114" y="11361509"/>
            <a:ext cx="102765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FA401B"/>
                </a:solidFill>
                <a:sym typeface="Wingdings" panose="05000000000000000000" pitchFamily="2" charset="2"/>
              </a:rPr>
              <a:t></a:t>
            </a:r>
            <a:r>
              <a:rPr lang="fr-FR" sz="3600" dirty="0">
                <a:solidFill>
                  <a:srgbClr val="FA401B"/>
                </a:solidFill>
              </a:rPr>
              <a:t>A faire </a:t>
            </a:r>
          </a:p>
          <a:p>
            <a:r>
              <a:rPr lang="fr-FR" sz="3600" dirty="0">
                <a:solidFill>
                  <a:srgbClr val="FA401B"/>
                </a:solidFill>
              </a:rPr>
              <a:t>Assurer le suivi (ISIRH est pour vous) </a:t>
            </a:r>
          </a:p>
        </p:txBody>
      </p:sp>
    </p:spTree>
    <p:extLst>
      <p:ext uri="{BB962C8B-B14F-4D97-AF65-F5344CB8AC3E}">
        <p14:creationId xmlns:p14="http://schemas.microsoft.com/office/powerpoint/2010/main" val="675101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>
            <a:spLocks/>
          </p:cNvSpPr>
          <p:nvPr/>
        </p:nvSpPr>
        <p:spPr bwMode="auto">
          <a:xfrm>
            <a:off x="7988266" y="2382152"/>
            <a:ext cx="10754547" cy="92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6002" b="1" spc="225" dirty="0" err="1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  <a:sym typeface="Bebas Neue" charset="0"/>
              </a:rPr>
              <a:t>Pourquoi</a:t>
            </a:r>
            <a:r>
              <a:rPr lang="en-US" sz="6002" b="1" spc="225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  <a:sym typeface="Bebas Neue" charset="0"/>
              </a:rPr>
              <a:t> </a:t>
            </a:r>
            <a:r>
              <a:rPr lang="en-US" sz="6002" b="1" spc="225" dirty="0" err="1">
                <a:solidFill>
                  <a:schemeClr val="accent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  <a:sym typeface="Bebas Neue" charset="0"/>
              </a:rPr>
              <a:t>ce</a:t>
            </a:r>
            <a:r>
              <a:rPr lang="en-US" sz="6002" b="1" spc="225" dirty="0">
                <a:solidFill>
                  <a:schemeClr val="accent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  <a:sym typeface="Bebas Neue" charset="0"/>
              </a:rPr>
              <a:t> document ?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221093" y="5367101"/>
            <a:ext cx="7754497" cy="4986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81"/>
              </a:lnSpc>
            </a:pPr>
            <a:r>
              <a:rPr lang="en-US" sz="210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 PPT </a:t>
            </a:r>
            <a:r>
              <a:rPr lang="en-US" sz="210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complète</a:t>
            </a:r>
            <a:r>
              <a:rPr lang="en-US" sz="210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le Guide </a:t>
            </a:r>
            <a:r>
              <a:rPr lang="en-US" sz="210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d’application</a:t>
            </a:r>
            <a:r>
              <a:rPr lang="en-US" sz="210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les documents </a:t>
            </a:r>
            <a:r>
              <a:rPr lang="en-US" sz="210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d’accompagnement</a:t>
            </a:r>
            <a:r>
              <a:rPr lang="en-US" sz="210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(CC EPNL </a:t>
            </a:r>
            <a:r>
              <a:rPr lang="en-US" sz="210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consolidée</a:t>
            </a:r>
            <a:r>
              <a:rPr lang="en-US" sz="210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, le Guide </a:t>
            </a:r>
            <a:r>
              <a:rPr lang="en-US" sz="210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d’application</a:t>
            </a:r>
            <a:r>
              <a:rPr lang="en-US" sz="210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la check-list </a:t>
            </a:r>
            <a:r>
              <a:rPr lang="en-US" sz="210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contenue</a:t>
            </a:r>
            <a:r>
              <a:rPr lang="en-US" sz="210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dans le communiqué du collège employeur).</a:t>
            </a:r>
          </a:p>
          <a:p>
            <a:pPr>
              <a:lnSpc>
                <a:spcPts val="3481"/>
              </a:lnSpc>
            </a:pPr>
            <a:endParaRPr lang="en-US" sz="210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81"/>
              </a:lnSpc>
            </a:pPr>
            <a:r>
              <a:rPr lang="en-US" sz="210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Il a pour </a:t>
            </a:r>
            <a:r>
              <a:rPr lang="en-US" sz="210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objectif</a:t>
            </a:r>
            <a:r>
              <a:rPr lang="en-US" sz="210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10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permettre</a:t>
            </a:r>
            <a:r>
              <a:rPr lang="en-US" sz="210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presentation des points clefs de la revision de la CC EPNL</a:t>
            </a:r>
          </a:p>
          <a:p>
            <a:pPr>
              <a:lnSpc>
                <a:spcPts val="3481"/>
              </a:lnSpc>
            </a:pPr>
            <a:endParaRPr lang="en-US" sz="210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81"/>
              </a:lnSpc>
            </a:pPr>
            <a:r>
              <a:rPr lang="en-US" sz="210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Il </a:t>
            </a:r>
            <a:r>
              <a:rPr lang="en-US" sz="210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</a:t>
            </a:r>
            <a:r>
              <a:rPr lang="en-US" sz="210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à destination des OPCE et des UDOGEC et UROGEC </a:t>
            </a:r>
          </a:p>
          <a:p>
            <a:pPr>
              <a:lnSpc>
                <a:spcPts val="3481"/>
              </a:lnSpc>
            </a:pPr>
            <a:endParaRPr lang="en-US" sz="210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81"/>
              </a:lnSpc>
            </a:pPr>
            <a:r>
              <a:rPr lang="en-US" sz="210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 document </a:t>
            </a:r>
            <a:r>
              <a:rPr lang="en-US" sz="210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</a:t>
            </a:r>
            <a:r>
              <a:rPr lang="en-US" sz="210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adaptable </a:t>
            </a:r>
            <a:r>
              <a:rPr lang="en-US" sz="210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autant</a:t>
            </a:r>
            <a:r>
              <a:rPr lang="en-US" sz="210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que de </a:t>
            </a:r>
            <a:r>
              <a:rPr lang="en-US" sz="210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besoins</a:t>
            </a:r>
            <a:r>
              <a:rPr lang="en-US" sz="210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33C1AE1-DE4D-C277-2A84-827B4A9C4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8" y="1713160"/>
            <a:ext cx="7139877" cy="965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8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A96828A-131E-CD1C-1810-779E08644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396" y="3848421"/>
            <a:ext cx="11718372" cy="9264916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BA58F3-19F4-ADA4-ED84-8E7B5E77418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74150" y="2917825"/>
            <a:ext cx="9213850" cy="7472363"/>
          </a:xfrm>
        </p:spPr>
        <p:txBody>
          <a:bodyPr/>
          <a:lstStyle/>
          <a:p>
            <a:pPr marL="0" indent="0">
              <a:buNone/>
            </a:pPr>
            <a:r>
              <a:rPr lang="fr-FR" sz="3151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Congés événements familiaux </a:t>
            </a:r>
            <a:r>
              <a:rPr lang="fr-FR" dirty="0"/>
              <a:t>  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3BB5A6E-537A-C0DA-5169-0C12B9A5844C}"/>
              </a:ext>
            </a:extLst>
          </p:cNvPr>
          <p:cNvSpPr/>
          <p:nvPr/>
        </p:nvSpPr>
        <p:spPr>
          <a:xfrm>
            <a:off x="15820118" y="5739446"/>
            <a:ext cx="1135719" cy="3669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C655B79-64ED-BA25-EEA3-7E85B144B3CE}"/>
              </a:ext>
            </a:extLst>
          </p:cNvPr>
          <p:cNvSpPr txBox="1">
            <a:spLocks/>
          </p:cNvSpPr>
          <p:nvPr/>
        </p:nvSpPr>
        <p:spPr>
          <a:xfrm>
            <a:off x="0" y="2813050"/>
            <a:ext cx="6031684" cy="2825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200" dirty="0">
                <a:latin typeface="Poppins Bold" panose="00000800000000000000" pitchFamily="2" charset="0"/>
                <a:cs typeface="Poppins Bold" panose="00000800000000000000" pitchFamily="2" charset="0"/>
              </a:rPr>
              <a:t>Chapitre 5 : Durée du travail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FB63806-6A67-EE1E-3F47-47B4933F1F65}"/>
              </a:ext>
            </a:extLst>
          </p:cNvPr>
          <p:cNvSpPr/>
          <p:nvPr/>
        </p:nvSpPr>
        <p:spPr>
          <a:xfrm>
            <a:off x="7210481" y="6506264"/>
            <a:ext cx="4546494" cy="127515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FD2D2F1-9F0E-4135-8777-8CBE4D68EB24}"/>
              </a:ext>
            </a:extLst>
          </p:cNvPr>
          <p:cNvSpPr/>
          <p:nvPr/>
        </p:nvSpPr>
        <p:spPr>
          <a:xfrm>
            <a:off x="15822942" y="6470544"/>
            <a:ext cx="1135719" cy="3669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</p:spTree>
    <p:extLst>
      <p:ext uri="{BB962C8B-B14F-4D97-AF65-F5344CB8AC3E}">
        <p14:creationId xmlns:p14="http://schemas.microsoft.com/office/powerpoint/2010/main" val="4001901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D39C79-7B57-4867-9855-66D48E894A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2813050"/>
            <a:ext cx="6610525" cy="28257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7200" dirty="0">
                <a:latin typeface="Poppins Bold" panose="00000800000000000000" pitchFamily="2" charset="0"/>
                <a:cs typeface="Poppins Bold" panose="00000800000000000000" pitchFamily="2" charset="0"/>
              </a:rPr>
              <a:t>Chapitre 7 : maladie et PSC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2ED0AC-2388-0C96-2310-A6A7514E043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74150" y="3825875"/>
            <a:ext cx="9213850" cy="74755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fr-FR" sz="3200" dirty="0">
                <a:solidFill>
                  <a:srgbClr val="3333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Mêmes règles d'indemnisation de la maladie à l'ensemble des salariés couverts par la CC EPNL. </a:t>
            </a:r>
          </a:p>
          <a:p>
            <a:pPr marL="0" indent="0"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fr-FR" sz="3200" dirty="0">
              <a:solidFill>
                <a:srgbClr val="3333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fr-FR" sz="3200" dirty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Alerte</a:t>
            </a:r>
            <a:r>
              <a:rPr lang="fr-FR" sz="3200" dirty="0">
                <a:solidFill>
                  <a:srgbClr val="3333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sur la généralisation du mécanisme de subrogation</a:t>
            </a:r>
          </a:p>
          <a:p>
            <a:pPr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FontTx/>
              <a:buChar char="-"/>
            </a:pPr>
            <a:r>
              <a:rPr lang="fr-FR" sz="3200" dirty="0">
                <a:solidFill>
                  <a:srgbClr val="3333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IJSS pendant la période de de maintien de salaire</a:t>
            </a:r>
          </a:p>
          <a:p>
            <a:pPr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FontTx/>
              <a:buChar char="-"/>
            </a:pPr>
            <a:r>
              <a:rPr lang="fr-FR" sz="3200" dirty="0">
                <a:solidFill>
                  <a:srgbClr val="3333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IJC (indemnités versée par l’institution de prévoyance) au terme de la période maintien de salaire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BA58F3-19F4-ADA4-ED84-8E7B5E77418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74150" y="2908300"/>
            <a:ext cx="9213850" cy="7572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400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Simplification</a:t>
            </a:r>
            <a:r>
              <a:rPr lang="fr-FR" dirty="0"/>
              <a:t>, </a:t>
            </a:r>
            <a:r>
              <a:rPr lang="fr-FR" sz="3400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généralisation</a:t>
            </a:r>
            <a:r>
              <a:rPr lang="fr-FR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C907CEA-8879-4EA9-2F95-723BD7E21044}"/>
              </a:ext>
            </a:extLst>
          </p:cNvPr>
          <p:cNvSpPr txBox="1"/>
          <p:nvPr/>
        </p:nvSpPr>
        <p:spPr>
          <a:xfrm>
            <a:off x="-218114" y="11361509"/>
            <a:ext cx="102765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FA401B"/>
                </a:solidFill>
                <a:sym typeface="Wingdings" panose="05000000000000000000" pitchFamily="2" charset="2"/>
              </a:rPr>
              <a:t></a:t>
            </a:r>
            <a:r>
              <a:rPr lang="fr-FR" sz="3600" dirty="0">
                <a:solidFill>
                  <a:srgbClr val="FA401B"/>
                </a:solidFill>
              </a:rPr>
              <a:t>A faire </a:t>
            </a:r>
          </a:p>
          <a:p>
            <a:r>
              <a:rPr lang="fr-FR" sz="3600" dirty="0">
                <a:solidFill>
                  <a:srgbClr val="FA401B"/>
                </a:solidFill>
              </a:rPr>
              <a:t>Utiliser ISIRH ou l’outil intégré  dans les logiciels de paie (outil paritaire)</a:t>
            </a:r>
          </a:p>
        </p:txBody>
      </p:sp>
    </p:spTree>
    <p:extLst>
      <p:ext uri="{BB962C8B-B14F-4D97-AF65-F5344CB8AC3E}">
        <p14:creationId xmlns:p14="http://schemas.microsoft.com/office/powerpoint/2010/main" val="2113373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D39C79-7B57-4867-9855-66D48E894A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2813050"/>
            <a:ext cx="6920917" cy="28257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7200" dirty="0">
                <a:latin typeface="Poppins Bold" panose="00000800000000000000" pitchFamily="2" charset="0"/>
                <a:cs typeface="Poppins Bold" panose="00000800000000000000" pitchFamily="2" charset="0"/>
              </a:rPr>
              <a:t>Chapitre 9 : rupture du contrat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2ED0AC-2388-0C96-2310-A6A7514E043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74150" y="3825875"/>
            <a:ext cx="9213850" cy="7475538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fr-FR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IDR  plus avantageuse au-delà de 25 ans d’ancienneté </a:t>
            </a:r>
          </a:p>
          <a:p>
            <a:pPr marL="0" lvl="1" indent="0">
              <a:buNone/>
            </a:pPr>
            <a:endParaRPr lang="fr-FR" sz="3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fr-FR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Indemnité de 5% rupture CDD’U</a:t>
            </a:r>
          </a:p>
          <a:p>
            <a:pPr marL="457200" lvl="1">
              <a:buFontTx/>
              <a:buChar char="-"/>
            </a:pPr>
            <a:r>
              <a:rPr lang="fr-FR" sz="3000" dirty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Sauf cumul d’emploi, cumul d’activités, cumul emploi-retraite </a:t>
            </a:r>
          </a:p>
          <a:p>
            <a:pPr marL="457200" lvl="1">
              <a:buFontTx/>
              <a:buChar char="-"/>
            </a:pPr>
            <a:r>
              <a:rPr lang="fr-FR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Sauf poursuite de la relation en CDI</a:t>
            </a:r>
          </a:p>
          <a:p>
            <a:pPr marL="457200" lvl="1">
              <a:buFontTx/>
              <a:buChar char="-"/>
            </a:pPr>
            <a:endParaRPr lang="fr-FR" sz="3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pPr marL="457200" lvl="1">
              <a:buFontTx/>
              <a:buChar char="-"/>
            </a:pPr>
            <a:endParaRPr lang="fr-FR" sz="3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fr-FR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Possible présence d’un représentant d’OS non signataire lors de l’entretien préalable de licenciement (</a:t>
            </a:r>
            <a:r>
              <a:rPr lang="fr-FR" sz="3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à défaut de CSE)</a:t>
            </a:r>
            <a:endParaRPr lang="fr-FR" sz="3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BA58F3-19F4-ADA4-ED84-8E7B5E77418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74150" y="2908300"/>
            <a:ext cx="9213850" cy="7572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700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Adaptation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0532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F9EC1D-92A6-500A-AA07-679B99A45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9600" dirty="0">
                <a:latin typeface="Poppins Bold" panose="00000800000000000000" pitchFamily="2" charset="0"/>
                <a:cs typeface="Poppins Bold" panose="00000800000000000000" pitchFamily="2" charset="0"/>
              </a:rPr>
              <a:t>Et demain ? 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D439C0-C9C4-E38D-57A6-E4B2262811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Évolutions de la CC EPNL et de la Branche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1AD80E-5107-9AD5-5F92-BFDFB81B5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04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700D812-F3A6-583D-29DD-DC35D52DF213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890859" y="738231"/>
            <a:ext cx="11266850" cy="13716000"/>
          </a:xfrm>
        </p:spPr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62B66A3-DCE8-5A2D-EC81-3ECE0DC3383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08616" y="1534341"/>
            <a:ext cx="8279831" cy="1225720"/>
          </a:xfr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0" indent="0" defTabSz="457200">
              <a:buNone/>
            </a:pPr>
            <a:r>
              <a:rPr lang="fr-FR" sz="3151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Dynamique </a:t>
            </a:r>
          </a:p>
          <a:p>
            <a:pPr marL="0" indent="0" defTabSz="457200">
              <a:buNone/>
            </a:pPr>
            <a:r>
              <a:rPr lang="fr-FR" sz="3151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« prévention des conditions de travail »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FD3F8A82-C75C-4C2C-944F-61855E772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8968795"/>
              </p:ext>
            </p:extLst>
          </p:nvPr>
        </p:nvGraphicFramePr>
        <p:xfrm>
          <a:off x="4697835" y="3556172"/>
          <a:ext cx="14385899" cy="8870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6851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1D9E679-B38C-1913-D366-F36267E1DC8C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/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62B66A3-DCE8-5A2D-EC81-3ECE0DC3383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58" y="1051739"/>
            <a:ext cx="9213850" cy="7473950"/>
          </a:xfr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0" indent="0" defTabSz="457200">
              <a:buNone/>
            </a:pPr>
            <a:r>
              <a:rPr lang="fr-FR" sz="3151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Politique accompagnement des difficultés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FD3F8A82-C75C-4C2C-944F-61855E772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193186"/>
              </p:ext>
            </p:extLst>
          </p:nvPr>
        </p:nvGraphicFramePr>
        <p:xfrm>
          <a:off x="3120705" y="3305262"/>
          <a:ext cx="15339575" cy="9062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0346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BA58F3-19F4-ADA4-ED84-8E7B5E77418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0267" y="1131511"/>
            <a:ext cx="9213850" cy="747395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fr-FR" sz="3151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Dynamique RH : parcours  professionnels </a:t>
            </a:r>
          </a:p>
        </p:txBody>
      </p:sp>
      <p:graphicFrame>
        <p:nvGraphicFramePr>
          <p:cNvPr id="12" name="Espace réservé du contenu 4">
            <a:extLst>
              <a:ext uri="{FF2B5EF4-FFF2-40B4-BE49-F238E27FC236}">
                <a16:creationId xmlns:a16="http://schemas.microsoft.com/office/drawing/2014/main" id="{23394F36-5A18-992F-E20B-437203834E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335229"/>
              </p:ext>
            </p:extLst>
          </p:nvPr>
        </p:nvGraphicFramePr>
        <p:xfrm>
          <a:off x="1263093" y="3020037"/>
          <a:ext cx="16032789" cy="10444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Image 12">
            <a:extLst>
              <a:ext uri="{FF2B5EF4-FFF2-40B4-BE49-F238E27FC236}">
                <a16:creationId xmlns:a16="http://schemas.microsoft.com/office/drawing/2014/main" id="{7D784ACF-1FBA-9872-C2E1-1D1CF68CF6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0941" y="8293994"/>
            <a:ext cx="1479270" cy="138856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73CEE39-B106-CBBF-1D32-20DC45E618AA}"/>
              </a:ext>
            </a:extLst>
          </p:cNvPr>
          <p:cNvSpPr txBox="1"/>
          <p:nvPr/>
        </p:nvSpPr>
        <p:spPr>
          <a:xfrm>
            <a:off x="4817676" y="9628432"/>
            <a:ext cx="257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Évaluation</a:t>
            </a:r>
          </a:p>
          <a:p>
            <a:pPr algn="ctr"/>
            <a:r>
              <a:rPr lang="fr-FR" sz="1400" dirty="0"/>
              <a:t> </a:t>
            </a:r>
            <a:r>
              <a:rPr lang="fr-FR" sz="1400" i="1" dirty="0"/>
              <a:t>in </a:t>
            </a:r>
            <a:r>
              <a:rPr lang="fr-FR" sz="1400" i="1" dirty="0" err="1"/>
              <a:t>itinere</a:t>
            </a:r>
            <a:endParaRPr lang="fr-FR" sz="1400" i="1" dirty="0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A1CB6D2-9C67-2818-E4B3-1222FA50ABF3}"/>
              </a:ext>
            </a:extLst>
          </p:cNvPr>
          <p:cNvCxnSpPr>
            <a:cxnSpLocks/>
          </p:cNvCxnSpPr>
          <p:nvPr/>
        </p:nvCxnSpPr>
        <p:spPr>
          <a:xfrm>
            <a:off x="6125454" y="8946451"/>
            <a:ext cx="0" cy="727738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867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1E6D034-B2A9-22B0-EF1A-8ED6EBDB2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9" y="1959739"/>
            <a:ext cx="13187422" cy="1112708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222A434-F494-8E7E-B0B0-AF5E1D0C3EB2}"/>
              </a:ext>
            </a:extLst>
          </p:cNvPr>
          <p:cNvSpPr txBox="1"/>
          <p:nvPr/>
        </p:nvSpPr>
        <p:spPr>
          <a:xfrm>
            <a:off x="14471009" y="6106996"/>
            <a:ext cx="2062114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Une certification par emploi repère ? 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08C828C-C3FF-93F1-F04F-E7027CE85E7E}"/>
              </a:ext>
            </a:extLst>
          </p:cNvPr>
          <p:cNvSpPr txBox="1">
            <a:spLocks/>
          </p:cNvSpPr>
          <p:nvPr/>
        </p:nvSpPr>
        <p:spPr>
          <a:xfrm>
            <a:off x="450267" y="1131511"/>
            <a:ext cx="9213850" cy="747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151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Dynamique RH : parcours  professionnels </a:t>
            </a:r>
          </a:p>
        </p:txBody>
      </p:sp>
    </p:spTree>
    <p:extLst>
      <p:ext uri="{BB962C8B-B14F-4D97-AF65-F5344CB8AC3E}">
        <p14:creationId xmlns:p14="http://schemas.microsoft.com/office/powerpoint/2010/main" val="1610734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D39C79-7B57-4867-9855-66D48E894A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1002" y="110455"/>
            <a:ext cx="7776594" cy="28257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151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</a:rPr>
              <a:t>intéressement , épargne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BA58F3-19F4-ADA4-ED84-8E7B5E77418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74150" y="4921658"/>
            <a:ext cx="9213850" cy="7572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fr-FR" sz="3400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Réflexion en cours</a:t>
            </a:r>
          </a:p>
        </p:txBody>
      </p:sp>
    </p:spTree>
    <p:extLst>
      <p:ext uri="{BB962C8B-B14F-4D97-AF65-F5344CB8AC3E}">
        <p14:creationId xmlns:p14="http://schemas.microsoft.com/office/powerpoint/2010/main" val="357236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48503F7-8887-9983-58AE-6985DD9AD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9948"/>
            <a:ext cx="18288000" cy="821610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A2E7B46-7808-BE65-CBF1-74751F4DB63E}"/>
              </a:ext>
            </a:extLst>
          </p:cNvPr>
          <p:cNvSpPr txBox="1"/>
          <p:nvPr/>
        </p:nvSpPr>
        <p:spPr>
          <a:xfrm>
            <a:off x="14051560" y="13137160"/>
            <a:ext cx="3389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Données </a:t>
            </a:r>
            <a:r>
              <a:rPr lang="fr-FR" dirty="0">
                <a:hlinkClick r:id="rId3"/>
              </a:rPr>
              <a:t>rapport de Branche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283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9CDAFC-52C5-268C-D479-491282BB20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2813050"/>
            <a:ext cx="5863905" cy="2825750"/>
          </a:xfrm>
        </p:spPr>
        <p:txBody>
          <a:bodyPr>
            <a:normAutofit/>
          </a:bodyPr>
          <a:lstStyle/>
          <a:p>
            <a:r>
              <a:rPr lang="fr-FR" sz="7200" dirty="0">
                <a:latin typeface="Poppins Bold" panose="00000800000000000000" pitchFamily="2" charset="0"/>
                <a:cs typeface="Poppins Bold" panose="00000800000000000000" pitchFamily="2" charset="0"/>
              </a:rPr>
              <a:t>Ambitions générales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81CC39C-7EB9-F05D-A8F0-7981A08DB8F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5930900"/>
            <a:ext cx="5278438" cy="1846263"/>
          </a:xfr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0" indent="0" defTabSz="457200">
              <a:buNone/>
            </a:pPr>
            <a:r>
              <a:rPr lang="fr-FR" sz="3151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Un texte clair et adapté !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FF04E2-8408-E6F5-626B-FF0EDBBEC64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74150" y="3825875"/>
            <a:ext cx="9213850" cy="10166309"/>
          </a:xfrm>
          <a:noFill/>
        </p:spPr>
        <p:txBody>
          <a:bodyPr wrap="square" rtlCol="0">
            <a:spAutoFit/>
          </a:bodyPr>
          <a:lstStyle/>
          <a:p>
            <a:pPr marL="0" indent="0" defTabSz="457200">
              <a:lnSpc>
                <a:spcPts val="3481"/>
              </a:lnSpc>
              <a:buNone/>
            </a:pPr>
            <a:r>
              <a:rPr lang="fr-FR" sz="4000" b="1" dirty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Harmoniser</a:t>
            </a:r>
            <a:r>
              <a:rPr lang="fr-FR" sz="210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0" defTabSz="457200">
              <a:lnSpc>
                <a:spcPts val="3481"/>
              </a:lnSpc>
            </a:pPr>
            <a:r>
              <a:rPr lang="fr-FR" sz="210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Une convention collective unique pour tous et chacun </a:t>
            </a:r>
          </a:p>
          <a:p>
            <a:pPr marL="0" defTabSz="457200">
              <a:lnSpc>
                <a:spcPts val="3481"/>
              </a:lnSpc>
            </a:pPr>
            <a:r>
              <a:rPr lang="fr-FR" sz="210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 simplifiant : un corpus de texte intégrant l’ensemble des textes </a:t>
            </a:r>
          </a:p>
          <a:p>
            <a:pPr marL="0" defTabSz="457200">
              <a:lnSpc>
                <a:spcPts val="3481"/>
              </a:lnSpc>
            </a:pPr>
            <a:endParaRPr lang="fr-FR" sz="210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defTabSz="457200">
              <a:lnSpc>
                <a:spcPts val="3481"/>
              </a:lnSpc>
              <a:buNone/>
            </a:pPr>
            <a:r>
              <a:rPr lang="fr-FR" sz="4000" b="1" dirty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Adapter</a:t>
            </a:r>
            <a:r>
              <a:rPr lang="fr-FR" sz="3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0" defTabSz="457200">
              <a:lnSpc>
                <a:spcPts val="3481"/>
              </a:lnSpc>
            </a:pPr>
            <a:r>
              <a:rPr lang="fr-FR" sz="210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Aux besoins des établissements </a:t>
            </a:r>
          </a:p>
          <a:p>
            <a:pPr marL="914400" lvl="2" defTabSz="457200"/>
            <a:r>
              <a:rPr lang="fr-FR" sz="1800" dirty="0"/>
              <a:t>notamment par l’innovation: formules contractuelles </a:t>
            </a:r>
          </a:p>
          <a:p>
            <a:pPr marL="914400" lvl="2" defTabSz="457200"/>
            <a:r>
              <a:rPr lang="fr-FR" sz="1800" dirty="0"/>
              <a:t>Adaptation du référentiel de fonctions pour intégration </a:t>
            </a:r>
          </a:p>
          <a:p>
            <a:pPr marL="0" defTabSz="457200">
              <a:lnSpc>
                <a:spcPts val="3481"/>
              </a:lnSpc>
            </a:pPr>
            <a:r>
              <a:rPr lang="fr-FR" sz="210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Aux lois successives depuis 20/30 ans </a:t>
            </a:r>
          </a:p>
          <a:p>
            <a:pPr marL="0" defTabSz="457200">
              <a:lnSpc>
                <a:spcPts val="3481"/>
              </a:lnSpc>
            </a:pPr>
            <a:endParaRPr lang="fr-FR" sz="210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defTabSz="457200">
              <a:lnSpc>
                <a:spcPts val="3481"/>
              </a:lnSpc>
              <a:buNone/>
            </a:pPr>
            <a:r>
              <a:rPr lang="fr-FR" sz="4000" b="1" dirty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Innover</a:t>
            </a:r>
            <a:r>
              <a:rPr lang="fr-FR" sz="210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0" defTabSz="457200">
              <a:lnSpc>
                <a:spcPts val="3481"/>
              </a:lnSpc>
            </a:pPr>
            <a:r>
              <a:rPr lang="fr-FR" sz="210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Nouvelles formules contractuelles</a:t>
            </a:r>
          </a:p>
          <a:p>
            <a:pPr marL="0" defTabSz="457200">
              <a:lnSpc>
                <a:spcPts val="3481"/>
              </a:lnSpc>
            </a:pPr>
            <a:r>
              <a:rPr lang="fr-FR" sz="210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Nouvelles organisations du temps de travail </a:t>
            </a:r>
          </a:p>
          <a:p>
            <a:pPr marL="0" defTabSz="457200">
              <a:lnSpc>
                <a:spcPts val="3481"/>
              </a:lnSpc>
            </a:pPr>
            <a:r>
              <a:rPr lang="fr-FR" sz="210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Accent mis sur les conditions de travail et les parcours professionnels </a:t>
            </a:r>
            <a:br>
              <a:rPr lang="fr-FR" sz="210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fr-FR" sz="210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- dynamique des classifications </a:t>
            </a:r>
          </a:p>
          <a:p>
            <a:pPr marL="0" defTabSz="457200">
              <a:lnSpc>
                <a:spcPts val="3481"/>
              </a:lnSpc>
            </a:pPr>
            <a:r>
              <a:rPr lang="fr-FR" sz="210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Rôle des CPR</a:t>
            </a:r>
          </a:p>
        </p:txBody>
      </p:sp>
    </p:spTree>
    <p:extLst>
      <p:ext uri="{BB962C8B-B14F-4D97-AF65-F5344CB8AC3E}">
        <p14:creationId xmlns:p14="http://schemas.microsoft.com/office/powerpoint/2010/main" val="249779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FF04E2-8408-E6F5-626B-FF0EDBBEC64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74150" y="3825875"/>
            <a:ext cx="9213850" cy="8173520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indent="0" defTabSz="457200">
              <a:lnSpc>
                <a:spcPts val="3481"/>
              </a:lnSpc>
              <a:buNone/>
            </a:pPr>
            <a:r>
              <a:rPr lang="fr-FR" sz="4000" b="1" dirty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Dans la continuité </a:t>
            </a:r>
          </a:p>
          <a:p>
            <a:pPr marL="914400" lvl="2" defTabSz="457200"/>
            <a:r>
              <a:rPr lang="fr-FR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 Dispositif de classifications demeure inchangé = fiche de poste et fiche de classification </a:t>
            </a:r>
          </a:p>
          <a:p>
            <a:pPr marL="914400" lvl="2" defTabSz="457200"/>
            <a:r>
              <a:rPr lang="fr-FR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Les grands principes d’annualisation restent = planning, 40 heures hebdo</a:t>
            </a:r>
          </a:p>
          <a:p>
            <a:pPr marL="0" indent="0" defTabSz="457200">
              <a:lnSpc>
                <a:spcPts val="3481"/>
              </a:lnSpc>
              <a:buNone/>
            </a:pPr>
            <a:endParaRPr lang="fr-FR" sz="32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defTabSz="457200">
              <a:lnSpc>
                <a:spcPts val="3481"/>
              </a:lnSpc>
              <a:buNone/>
            </a:pPr>
            <a:r>
              <a:rPr lang="fr-FR" sz="4000" b="1" dirty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 changement</a:t>
            </a:r>
          </a:p>
          <a:p>
            <a:pPr marL="914400" lvl="2" defTabSz="457200"/>
            <a:r>
              <a:rPr lang="fr-FR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 seul système d’annualisation = CDD, CDI, temps plein, temps partiel</a:t>
            </a:r>
          </a:p>
          <a:p>
            <a:pPr marL="914400" lvl="2" defTabSz="457200"/>
            <a:r>
              <a:rPr lang="fr-FR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nouvelles formes de contrats </a:t>
            </a:r>
          </a:p>
          <a:p>
            <a:pPr marL="0" indent="0" defTabSz="457200">
              <a:lnSpc>
                <a:spcPts val="3481"/>
              </a:lnSpc>
              <a:buNone/>
            </a:pPr>
            <a:endParaRPr lang="fr-FR" sz="32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defTabSz="457200">
              <a:lnSpc>
                <a:spcPts val="3481"/>
              </a:lnSpc>
              <a:buNone/>
            </a:pPr>
            <a:endParaRPr lang="fr-FR" sz="32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defTabSz="457200">
              <a:lnSpc>
                <a:spcPts val="3481"/>
              </a:lnSpc>
              <a:buNone/>
            </a:pPr>
            <a:r>
              <a:rPr lang="fr-FR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Retour à la philosophie d’un système de classifications dynamique avec une analyse triennale  / parcours professionnels - développement des compétences 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67FF415-0852-B3F6-A72F-D37D83C9D557}"/>
              </a:ext>
            </a:extLst>
          </p:cNvPr>
          <p:cNvSpPr txBox="1">
            <a:spLocks/>
          </p:cNvSpPr>
          <p:nvPr/>
        </p:nvSpPr>
        <p:spPr>
          <a:xfrm>
            <a:off x="-1" y="2813050"/>
            <a:ext cx="5863905" cy="2825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200" dirty="0">
                <a:latin typeface="Poppins Bold" panose="00000800000000000000" pitchFamily="2" charset="0"/>
                <a:cs typeface="Poppins Bold" panose="00000800000000000000" pitchFamily="2" charset="0"/>
              </a:rPr>
              <a:t>Ambitions générales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6A1D1F50-0917-7FE1-D9EC-65FAB0D5F956}"/>
              </a:ext>
            </a:extLst>
          </p:cNvPr>
          <p:cNvSpPr txBox="1">
            <a:spLocks/>
          </p:cNvSpPr>
          <p:nvPr/>
        </p:nvSpPr>
        <p:spPr>
          <a:xfrm>
            <a:off x="0" y="5930900"/>
            <a:ext cx="5237331" cy="532838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Font typeface="Arial" panose="020B0604020202020204" pitchFamily="34" charset="0"/>
              <a:buNone/>
            </a:pPr>
            <a:r>
              <a:rPr lang="fr-FR" sz="3151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Un texte clair et adapté !</a:t>
            </a:r>
          </a:p>
        </p:txBody>
      </p:sp>
    </p:spTree>
    <p:extLst>
      <p:ext uri="{BB962C8B-B14F-4D97-AF65-F5344CB8AC3E}">
        <p14:creationId xmlns:p14="http://schemas.microsoft.com/office/powerpoint/2010/main" val="4288554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FF04E2-8408-E6F5-626B-FF0EDBBEC64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144000" y="4225925"/>
            <a:ext cx="9213850" cy="8098627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457200" lvl="2" indent="0" defTabSz="457200">
              <a:buNone/>
            </a:pPr>
            <a:r>
              <a:rPr lang="fr-FR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 texte conventionnel </a:t>
            </a:r>
          </a:p>
          <a:p>
            <a:pPr marL="457200" lvl="2" indent="0" defTabSz="457200">
              <a:buNone/>
            </a:pPr>
            <a:r>
              <a:rPr lang="fr-FR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 accord emploi et compétences et ses accords thématiques (CPF, </a:t>
            </a:r>
            <a:r>
              <a:rPr lang="fr-FR" sz="3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ProA</a:t>
            </a:r>
            <a:r>
              <a:rPr lang="fr-FR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fr-FR" sz="3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Transco</a:t>
            </a:r>
            <a:r>
              <a:rPr lang="fr-FR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</a:t>
            </a:r>
          </a:p>
          <a:p>
            <a:pPr marL="457200" lvl="2" indent="0" defTabSz="457200">
              <a:buNone/>
            </a:pPr>
            <a:r>
              <a:rPr lang="fr-FR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 accord EEP Santé </a:t>
            </a:r>
          </a:p>
          <a:p>
            <a:pPr marL="457200" lvl="2" indent="0" defTabSz="457200">
              <a:buNone/>
            </a:pPr>
            <a:r>
              <a:rPr lang="fr-FR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 accord EEP prévoyance </a:t>
            </a:r>
          </a:p>
          <a:p>
            <a:pPr marL="457200" lvl="2" indent="0" defTabSz="457200">
              <a:buNone/>
            </a:pPr>
            <a:r>
              <a:rPr lang="fr-FR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Une dynamique (création d’outils) en matière : </a:t>
            </a:r>
          </a:p>
          <a:p>
            <a:pPr marL="457200" lvl="2" indent="0" defTabSz="457200">
              <a:buNone/>
            </a:pPr>
            <a:r>
              <a:rPr lang="fr-FR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prévention des risques professionnels </a:t>
            </a:r>
          </a:p>
          <a:p>
            <a:pPr marL="457200" lvl="2" indent="0" defTabSz="457200">
              <a:buNone/>
            </a:pPr>
            <a:r>
              <a:rPr lang="fr-FR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d’égalité femmes-hommes</a:t>
            </a:r>
          </a:p>
          <a:p>
            <a:pPr marL="457200" lvl="2" indent="0" defTabSz="457200">
              <a:buNone/>
            </a:pPr>
            <a:r>
              <a:rPr lang="fr-FR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prévention des agissements sexistes et harcélogènes</a:t>
            </a:r>
          </a:p>
          <a:p>
            <a:pPr marL="457200" lvl="2" indent="0" defTabSz="457200">
              <a:buNone/>
            </a:pPr>
            <a:r>
              <a:rPr lang="fr-FR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Une politique d’accompagnement des difficultés des salariés et affiliés (fonds sociaux)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044A157-624D-75B1-AAE9-8FE2039B4139}"/>
              </a:ext>
            </a:extLst>
          </p:cNvPr>
          <p:cNvSpPr txBox="1">
            <a:spLocks/>
          </p:cNvSpPr>
          <p:nvPr/>
        </p:nvSpPr>
        <p:spPr>
          <a:xfrm>
            <a:off x="-1" y="2813050"/>
            <a:ext cx="5863905" cy="2825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200" dirty="0">
                <a:latin typeface="Poppins Bold" panose="00000800000000000000" pitchFamily="2" charset="0"/>
                <a:cs typeface="Poppins Bold" panose="00000800000000000000" pitchFamily="2" charset="0"/>
              </a:rPr>
              <a:t>Ambitions générales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410FAC9F-9F02-589F-194D-04A17E6A79D1}"/>
              </a:ext>
            </a:extLst>
          </p:cNvPr>
          <p:cNvSpPr txBox="1">
            <a:spLocks/>
          </p:cNvSpPr>
          <p:nvPr/>
        </p:nvSpPr>
        <p:spPr>
          <a:xfrm>
            <a:off x="0" y="5930900"/>
            <a:ext cx="5237331" cy="532838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Font typeface="Arial" panose="020B0604020202020204" pitchFamily="34" charset="0"/>
              <a:buNone/>
            </a:pPr>
            <a:r>
              <a:rPr lang="fr-FR" sz="3151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Un texte clair et adapté 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D278634-C5CE-0153-A1B6-3EB11B6046DB}"/>
              </a:ext>
            </a:extLst>
          </p:cNvPr>
          <p:cNvSpPr txBox="1"/>
          <p:nvPr/>
        </p:nvSpPr>
        <p:spPr>
          <a:xfrm>
            <a:off x="9144000" y="2813050"/>
            <a:ext cx="9404058" cy="990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457200">
              <a:lnSpc>
                <a:spcPts val="3481"/>
              </a:lnSpc>
              <a:buNone/>
            </a:pPr>
            <a:r>
              <a:rPr lang="fr-FR" sz="3150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Une convention collective = un texte matérialisant la BRANCHE</a:t>
            </a:r>
          </a:p>
        </p:txBody>
      </p:sp>
    </p:spTree>
    <p:extLst>
      <p:ext uri="{BB962C8B-B14F-4D97-AF65-F5344CB8AC3E}">
        <p14:creationId xmlns:p14="http://schemas.microsoft.com/office/powerpoint/2010/main" val="319964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9CDAFC-52C5-268C-D479-491282BB20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2813050"/>
            <a:ext cx="7441035" cy="28257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7200" dirty="0">
                <a:latin typeface="Poppins Bold" panose="00000800000000000000" pitchFamily="2" charset="0"/>
                <a:cs typeface="Poppins Bold" panose="00000800000000000000" pitchFamily="2" charset="0"/>
              </a:rPr>
              <a:t>Chapitre 1</a:t>
            </a:r>
            <a:r>
              <a:rPr lang="fr-FR" sz="7200" baseline="30000" dirty="0">
                <a:latin typeface="Poppins Bold" panose="00000800000000000000" pitchFamily="2" charset="0"/>
                <a:cs typeface="Poppins Bold" panose="00000800000000000000" pitchFamily="2" charset="0"/>
              </a:rPr>
              <a:t>er</a:t>
            </a:r>
            <a:r>
              <a:rPr lang="fr-FR" sz="7200" dirty="0">
                <a:latin typeface="Poppins Bold" panose="00000800000000000000" pitchFamily="2" charset="0"/>
                <a:cs typeface="Poppins Bold" panose="00000800000000000000" pitchFamily="2" charset="0"/>
              </a:rPr>
              <a:t> : champs d’application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FF04E2-8408-E6F5-626B-FF0EDBBEC64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74150" y="5419783"/>
            <a:ext cx="9213850" cy="7277505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indent="0" defTabSz="457200">
              <a:lnSpc>
                <a:spcPts val="3481"/>
              </a:lnSpc>
              <a:buNone/>
            </a:pPr>
            <a:r>
              <a:rPr lang="fr-FR" sz="4400" b="1" dirty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Mais aussi : </a:t>
            </a:r>
          </a:p>
          <a:p>
            <a:pPr marL="914400" lvl="2" defTabSz="457200"/>
            <a:r>
              <a:rPr lang="fr-FR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Aux structures concourant au fonctionnement des établissements (DDEC, UDOGEC, UROGEC, OPCE, ISFEC, Formiris etc.) ; </a:t>
            </a:r>
          </a:p>
          <a:p>
            <a:pPr marL="914400" lvl="2" defTabSz="457200"/>
            <a:r>
              <a:rPr lang="fr-FR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Aux structures autonomes aux établissements ayant une communauté d’intérêts avec eux ; </a:t>
            </a:r>
          </a:p>
          <a:p>
            <a:pPr marL="914400" lvl="2" defTabSz="457200"/>
            <a:r>
              <a:rPr lang="fr-FR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Sur adhésion aux Etablissement d’Enseignement Supérieur  Privé d’Intérêt Général (EESPIG).</a:t>
            </a:r>
          </a:p>
          <a:p>
            <a:pPr marL="914400" lvl="2" defTabSz="457200"/>
            <a:endParaRPr lang="fr-FR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defTabSz="457200">
              <a:lnSpc>
                <a:spcPts val="3481"/>
              </a:lnSpc>
              <a:buNone/>
            </a:pPr>
            <a:endParaRPr lang="fr-FR" sz="44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62B66A3-DCE8-5A2D-EC81-3ECE0DC3383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74150" y="2908300"/>
            <a:ext cx="9213850" cy="1439818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indent="0" defTabSz="457200">
              <a:lnSpc>
                <a:spcPts val="3481"/>
              </a:lnSpc>
              <a:buNone/>
            </a:pPr>
            <a:r>
              <a:rPr lang="fr-FR" sz="3151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Une convention collective pour TOUS les établissements associés à l’Etat par  contrat </a:t>
            </a:r>
          </a:p>
        </p:txBody>
      </p:sp>
    </p:spTree>
    <p:extLst>
      <p:ext uri="{BB962C8B-B14F-4D97-AF65-F5344CB8AC3E}">
        <p14:creationId xmlns:p14="http://schemas.microsoft.com/office/powerpoint/2010/main" val="173293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9CDAFC-52C5-268C-D479-491282BB20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2813050"/>
            <a:ext cx="7692706" cy="28257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7200" dirty="0">
                <a:latin typeface="Poppins Bold" panose="00000800000000000000" pitchFamily="2" charset="0"/>
                <a:cs typeface="Poppins Bold" panose="00000800000000000000" pitchFamily="2" charset="0"/>
              </a:rPr>
              <a:t>Chapitre 2 : responsabilité sociale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FF04E2-8408-E6F5-626B-FF0EDBBEC64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74150" y="3825875"/>
            <a:ext cx="9213850" cy="8797793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92075" lvl="2" indent="0">
              <a:buNone/>
            </a:pPr>
            <a:r>
              <a:rPr lang="fr-FR" sz="32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Section 1 </a:t>
            </a:r>
            <a:r>
              <a:rPr lang="fr-FR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Égalité professionnelle et non-discrimination </a:t>
            </a:r>
          </a:p>
          <a:p>
            <a:pPr marL="92075" lvl="2" indent="0">
              <a:buNone/>
            </a:pPr>
            <a:r>
              <a:rPr lang="fr-FR" sz="32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Section 2 </a:t>
            </a:r>
            <a:r>
              <a:rPr lang="fr-FR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Lutte contre le harcèlement sexuel et les agissements sexistes </a:t>
            </a:r>
          </a:p>
          <a:p>
            <a:pPr marL="92075" lvl="2" indent="0">
              <a:buNone/>
            </a:pPr>
            <a:r>
              <a:rPr lang="fr-FR" sz="32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Section 3 </a:t>
            </a:r>
            <a:r>
              <a:rPr lang="fr-FR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Prévention de la pénibilité et des risques professionnels </a:t>
            </a:r>
          </a:p>
          <a:p>
            <a:pPr marL="92075" lvl="2" indent="0">
              <a:buNone/>
            </a:pPr>
            <a:r>
              <a:rPr lang="fr-FR" sz="32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Section 4 </a:t>
            </a:r>
            <a:r>
              <a:rPr lang="fr-FR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Conditions de travail et droit au travail des personnes en situation de handicap </a:t>
            </a:r>
          </a:p>
          <a:p>
            <a:pPr marL="92075" lvl="2" indent="0">
              <a:buNone/>
            </a:pPr>
            <a:r>
              <a:rPr lang="fr-FR" sz="32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Section 5 </a:t>
            </a:r>
            <a:r>
              <a:rPr lang="fr-FR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Accompagnement des difficultés des salariés (fonds sociaux)</a:t>
            </a:r>
          </a:p>
          <a:p>
            <a:pPr marL="0" indent="0" defTabSz="457200">
              <a:lnSpc>
                <a:spcPts val="3481"/>
              </a:lnSpc>
              <a:buNone/>
            </a:pPr>
            <a:r>
              <a:rPr lang="fr-FR" sz="3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Des négociations se </a:t>
            </a:r>
            <a:r>
              <a:rPr lang="fr-FR" sz="32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poursuiveront</a:t>
            </a:r>
            <a:r>
              <a:rPr lang="fr-FR" sz="3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pour compléter les </a:t>
            </a:r>
            <a:r>
              <a:rPr lang="fr-FR" sz="32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stipuations</a:t>
            </a:r>
            <a:r>
              <a:rPr lang="fr-FR" sz="3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existantes dans ces sections et donneront lieu ; </a:t>
            </a:r>
          </a:p>
          <a:p>
            <a:pPr marL="628650" lvl="2"/>
            <a:r>
              <a:rPr lang="fr-FR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à la rédaction d’un accord spécifique</a:t>
            </a:r>
          </a:p>
          <a:p>
            <a:pPr marL="628650" lvl="2"/>
            <a:r>
              <a:rPr lang="fr-FR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 à la mise à disposition d’outils à destination des établissements et des salariés</a:t>
            </a:r>
          </a:p>
          <a:p>
            <a:pPr marL="628650" lvl="2"/>
            <a:r>
              <a:rPr lang="fr-FR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 les deux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62B66A3-DCE8-5A2D-EC81-3ECE0DC3383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74150" y="2472072"/>
            <a:ext cx="10307630" cy="1062086"/>
          </a:xfr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3151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Une convention collective qui couvre l’ensemble 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3151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des domaines de compétences d’une Branche 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172BC32A-0C7B-74DA-B3F6-80E65FEB6D59}"/>
              </a:ext>
            </a:extLst>
          </p:cNvPr>
          <p:cNvSpPr txBox="1">
            <a:spLocks/>
          </p:cNvSpPr>
          <p:nvPr/>
        </p:nvSpPr>
        <p:spPr>
          <a:xfrm>
            <a:off x="0" y="5930900"/>
            <a:ext cx="6120586" cy="1842043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Font typeface="Arial" panose="020B0604020202020204" pitchFamily="34" charset="0"/>
              <a:buNone/>
            </a:pPr>
            <a:r>
              <a:rPr lang="fr-FR" sz="3151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Une Branche professionnelle</a:t>
            </a:r>
            <a:br>
              <a:rPr lang="fr-FR" sz="3151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</a:br>
            <a:r>
              <a:rPr lang="fr-FR" sz="3151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de plein exercice pilotée par </a:t>
            </a:r>
            <a:br>
              <a:rPr lang="fr-FR" sz="3151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</a:br>
            <a:r>
              <a:rPr lang="fr-FR" sz="3151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une commission </a:t>
            </a:r>
            <a:br>
              <a:rPr lang="fr-FR" sz="3151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</a:br>
            <a:r>
              <a:rPr lang="fr-FR" sz="3151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paritaire (CPPNI EPNL)</a:t>
            </a:r>
          </a:p>
        </p:txBody>
      </p:sp>
    </p:spTree>
    <p:extLst>
      <p:ext uri="{BB962C8B-B14F-4D97-AF65-F5344CB8AC3E}">
        <p14:creationId xmlns:p14="http://schemas.microsoft.com/office/powerpoint/2010/main" val="109656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D39C79-7B57-4867-9855-66D48E894A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2813050"/>
            <a:ext cx="7759818" cy="28257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7200" dirty="0">
                <a:latin typeface="Poppins Bold" panose="00000800000000000000" pitchFamily="2" charset="0"/>
                <a:cs typeface="Poppins Bold" panose="00000800000000000000" pitchFamily="2" charset="0"/>
              </a:rPr>
              <a:t>Chapitre 3 : Embauche et formules contractuelles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2ED0AC-2388-0C96-2310-A6A7514E043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74150" y="3825875"/>
            <a:ext cx="9213850" cy="5349157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92075" lvl="2" indent="0">
              <a:buNone/>
            </a:pPr>
            <a:r>
              <a:rPr lang="fr-FR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CDD’U : précisions </a:t>
            </a:r>
          </a:p>
          <a:p>
            <a:pPr marL="92075" lvl="2" indent="0">
              <a:buNone/>
            </a:pPr>
            <a:endParaRPr lang="fr-FR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92075" lvl="2" indent="0">
              <a:buNone/>
            </a:pPr>
            <a:r>
              <a:rPr lang="fr-FR" sz="36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Nécessitent une extension</a:t>
            </a:r>
          </a:p>
          <a:p>
            <a:pPr marL="663575" lvl="2" indent="-571500">
              <a:buFontTx/>
              <a:buChar char="-"/>
            </a:pPr>
            <a:r>
              <a:rPr lang="fr-FR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Renouvellement de période d’essai pour les cadres</a:t>
            </a:r>
          </a:p>
          <a:p>
            <a:pPr marL="663575" lvl="2" indent="-571500">
              <a:buFontTx/>
              <a:buChar char="-"/>
            </a:pPr>
            <a:r>
              <a:rPr lang="fr-FR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CDI’O : du nouveau</a:t>
            </a:r>
          </a:p>
          <a:p>
            <a:pPr marL="663575" lvl="2" indent="-571500">
              <a:buFontTx/>
              <a:buChar char="-"/>
            </a:pPr>
            <a:r>
              <a:rPr lang="fr-FR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CDI’I : de l’ancien rénové</a:t>
            </a:r>
          </a:p>
          <a:p>
            <a:pPr marL="663575" lvl="2" indent="-571500">
              <a:buFontTx/>
              <a:buChar char="-"/>
            </a:pPr>
            <a:r>
              <a:rPr lang="fr-FR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CDD de remplacement avec tuilage; Fin des délais de carence entre CDD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BA58F3-19F4-ADA4-ED84-8E7B5E77418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74150" y="2908300"/>
            <a:ext cx="9213850" cy="757238"/>
          </a:xfr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0" indent="0" defTabSz="457200">
              <a:buNone/>
            </a:pPr>
            <a:r>
              <a:rPr lang="fr-FR" sz="3151" b="1" dirty="0">
                <a:solidFill>
                  <a:schemeClr val="tx2"/>
                </a:solidFill>
                <a:latin typeface="Poppins Bold" panose="02000000000000000000" pitchFamily="2" charset="77"/>
                <a:ea typeface="Roboto" charset="0"/>
                <a:cs typeface="Poppins Bold" panose="02000000000000000000" pitchFamily="2" charset="77"/>
              </a:rPr>
              <a:t>Boite à outils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5D2DCF7-D123-5DD8-7C53-91C81426C194}"/>
              </a:ext>
            </a:extLst>
          </p:cNvPr>
          <p:cNvSpPr txBox="1"/>
          <p:nvPr/>
        </p:nvSpPr>
        <p:spPr>
          <a:xfrm>
            <a:off x="2000268" y="10632301"/>
            <a:ext cx="10365103" cy="2343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457200">
              <a:lnSpc>
                <a:spcPts val="3481"/>
              </a:lnSpc>
              <a:buNone/>
            </a:pPr>
            <a:r>
              <a:rPr lang="fr-FR" sz="3600" b="1" dirty="0">
                <a:solidFill>
                  <a:srgbClr val="FA401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</a:t>
            </a:r>
            <a:r>
              <a:rPr lang="fr-FR" sz="3600" b="1" dirty="0">
                <a:solidFill>
                  <a:srgbClr val="FA401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faire </a:t>
            </a:r>
          </a:p>
          <a:p>
            <a:pPr marL="0" indent="0" defTabSz="457200">
              <a:lnSpc>
                <a:spcPts val="3481"/>
              </a:lnSpc>
              <a:buNone/>
            </a:pPr>
            <a:r>
              <a:rPr lang="fr-FR" sz="3600" dirty="0">
                <a:solidFill>
                  <a:srgbClr val="FA401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Modifier les modèles de contrat pour nouveaux entrants</a:t>
            </a:r>
          </a:p>
          <a:p>
            <a:pPr marL="0" indent="0" defTabSz="457200">
              <a:lnSpc>
                <a:spcPts val="3481"/>
              </a:lnSpc>
              <a:buNone/>
            </a:pPr>
            <a:r>
              <a:rPr lang="fr-FR" sz="3600" dirty="0">
                <a:solidFill>
                  <a:srgbClr val="FA401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Vérifier mentions obligatoires </a:t>
            </a:r>
          </a:p>
          <a:p>
            <a:pPr>
              <a:lnSpc>
                <a:spcPts val="3481"/>
              </a:lnSpc>
            </a:pPr>
            <a:r>
              <a:rPr lang="fr-FR" sz="3600" dirty="0">
                <a:solidFill>
                  <a:srgbClr val="FA401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 revanche, ne pas faire d’avenant </a:t>
            </a:r>
          </a:p>
        </p:txBody>
      </p:sp>
    </p:spTree>
    <p:extLst>
      <p:ext uri="{BB962C8B-B14F-4D97-AF65-F5344CB8AC3E}">
        <p14:creationId xmlns:p14="http://schemas.microsoft.com/office/powerpoint/2010/main" val="2902114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E2787F213E2445B824C1FDAEF6926E" ma:contentTypeVersion="13" ma:contentTypeDescription="Crée un document." ma:contentTypeScope="" ma:versionID="837f5019316f82e864b10c64466c1608">
  <xsd:schema xmlns:xsd="http://www.w3.org/2001/XMLSchema" xmlns:xs="http://www.w3.org/2001/XMLSchema" xmlns:p="http://schemas.microsoft.com/office/2006/metadata/properties" xmlns:ns2="ed4159ea-bd87-4232-b9f0-10e6a7d37945" targetNamespace="http://schemas.microsoft.com/office/2006/metadata/properties" ma:root="true" ma:fieldsID="a5625ef0bac1b8c171e53914557ff4be" ns2:_="">
    <xsd:import namespace="ed4159ea-bd87-4232-b9f0-10e6a7d379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159ea-bd87-4232-b9f0-10e6a7d379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7819acf9-3f53-4112-8c6d-1653454e0f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4159ea-bd87-4232-b9f0-10e6a7d3794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A09510-19A7-43B6-8F75-7EA396940F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4159ea-bd87-4232-b9f0-10e6a7d379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B369F8-0686-42C4-A2BD-770B958069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5A2888-05E6-425D-9D15-C28102A916A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ed4159ea-bd87-4232-b9f0-10e6a7d37945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32706</TotalTime>
  <Words>2018</Words>
  <Application>Microsoft Office PowerPoint</Application>
  <PresentationFormat>Personnalisé</PresentationFormat>
  <Paragraphs>279</Paragraphs>
  <Slides>28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Fira Sans</vt:lpstr>
      <vt:lpstr>Lato</vt:lpstr>
      <vt:lpstr>Open Sans Light</vt:lpstr>
      <vt:lpstr>Poppins Bold</vt:lpstr>
      <vt:lpstr>Roboto Bold</vt:lpstr>
      <vt:lpstr>Office Theme</vt:lpstr>
      <vt:lpstr>Présentation PowerPoint</vt:lpstr>
      <vt:lpstr>Présentation PowerPoint</vt:lpstr>
      <vt:lpstr>Présentation PowerPoint</vt:lpstr>
      <vt:lpstr>Ambitions générales</vt:lpstr>
      <vt:lpstr>Présentation PowerPoint</vt:lpstr>
      <vt:lpstr>Présentation PowerPoint</vt:lpstr>
      <vt:lpstr>Chapitre 1er : champs d’application </vt:lpstr>
      <vt:lpstr>Chapitre 2 : responsabilité sociale</vt:lpstr>
      <vt:lpstr>Chapitre 3 : Embauche et formules contractuelles </vt:lpstr>
      <vt:lpstr>Chapitre 4 : Classifications, salaires minima hiérarchiques</vt:lpstr>
      <vt:lpstr>Chapitre 4 : Classifications, salaires minima hiérarchiques</vt:lpstr>
      <vt:lpstr>Présentation PowerPoint</vt:lpstr>
      <vt:lpstr>Présentation PowerPoint</vt:lpstr>
      <vt:lpstr>Présentation PowerPoint</vt:lpstr>
      <vt:lpstr>Chapitre 5 : Durée du travail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Chapitre 7 : maladie et PSC</vt:lpstr>
      <vt:lpstr>Chapitre 9 : rupture du contrat </vt:lpstr>
      <vt:lpstr>Et demain ? </vt:lpstr>
      <vt:lpstr>Présentation PowerPoint</vt:lpstr>
      <vt:lpstr>Présentation PowerPoint</vt:lpstr>
      <vt:lpstr>Présentation PowerPoint</vt:lpstr>
      <vt:lpstr>Présentation PowerPoint</vt:lpstr>
      <vt:lpstr>intéressement , épargne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</dc:title>
  <dc:subject/>
  <dc:creator>Slideforest</dc:creator>
  <cp:keywords/>
  <dc:description/>
  <cp:lastModifiedBy>Jean-René LE MEUR</cp:lastModifiedBy>
  <cp:revision>6547</cp:revision>
  <cp:lastPrinted>2022-06-30T15:04:04Z</cp:lastPrinted>
  <dcterms:created xsi:type="dcterms:W3CDTF">2014-11-12T21:47:38Z</dcterms:created>
  <dcterms:modified xsi:type="dcterms:W3CDTF">2022-07-05T07:42:36Z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0x010100A4E2787F213E2445B824C1FDAEF6926E</vt:lpwstr>
  </property>
  <property fmtid="{D5CDD505-2E9C-101B-9397-08002B2CF9AE}" pid="3" name="MediaServiceImageTags">
    <vt:lpwstr/>
  </property>
</Properties>
</file>