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0" r:id="rId4"/>
    <p:sldId id="279" r:id="rId5"/>
    <p:sldId id="281" r:id="rId6"/>
    <p:sldId id="282" r:id="rId7"/>
    <p:sldId id="283" r:id="rId8"/>
    <p:sldId id="284" r:id="rId9"/>
    <p:sldId id="286" r:id="rId10"/>
    <p:sldId id="285" r:id="rId11"/>
    <p:sldId id="287" r:id="rId12"/>
    <p:sldId id="288" r:id="rId13"/>
    <p:sldId id="289" r:id="rId14"/>
    <p:sldId id="290" r:id="rId15"/>
    <p:sldId id="291" r:id="rId16"/>
    <p:sldId id="292"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0" d="100"/>
          <a:sy n="60" d="100"/>
        </p:scale>
        <p:origin x="6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065366-EAC9-4304-8420-4A6B25318FD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3E7115A-CB29-4C97-9601-BA7CCBA81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F78BFC7-F983-4859-840E-6553A6844C87}"/>
              </a:ext>
            </a:extLst>
          </p:cNvPr>
          <p:cNvSpPr>
            <a:spLocks noGrp="1"/>
          </p:cNvSpPr>
          <p:nvPr>
            <p:ph type="dt" sz="half" idx="10"/>
          </p:nvPr>
        </p:nvSpPr>
        <p:spPr/>
        <p:txBody>
          <a:bodyPr/>
          <a:lstStyle/>
          <a:p>
            <a:fld id="{C15D28C9-C701-4FFC-8F36-6BF844211445}" type="datetimeFigureOut">
              <a:rPr lang="fr-FR" smtClean="0"/>
              <a:t>26/11/2021</a:t>
            </a:fld>
            <a:endParaRPr lang="fr-FR"/>
          </a:p>
        </p:txBody>
      </p:sp>
      <p:sp>
        <p:nvSpPr>
          <p:cNvPr id="5" name="Espace réservé du pied de page 4">
            <a:extLst>
              <a:ext uri="{FF2B5EF4-FFF2-40B4-BE49-F238E27FC236}">
                <a16:creationId xmlns:a16="http://schemas.microsoft.com/office/drawing/2014/main" id="{7A48C178-BBED-48DF-A915-05212F6AB0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C7EBE93-2DB7-461B-B235-C0B21B184846}"/>
              </a:ext>
            </a:extLst>
          </p:cNvPr>
          <p:cNvSpPr>
            <a:spLocks noGrp="1"/>
          </p:cNvSpPr>
          <p:nvPr>
            <p:ph type="sldNum" sz="quarter" idx="12"/>
          </p:nvPr>
        </p:nvSpPr>
        <p:spPr/>
        <p:txBody>
          <a:bodyPr/>
          <a:lstStyle/>
          <a:p>
            <a:fld id="{A8C858BC-1E3C-43F2-A842-223712C10384}" type="slidenum">
              <a:rPr lang="fr-FR" smtClean="0"/>
              <a:t>‹N°›</a:t>
            </a:fld>
            <a:endParaRPr lang="fr-FR"/>
          </a:p>
        </p:txBody>
      </p:sp>
    </p:spTree>
    <p:extLst>
      <p:ext uri="{BB962C8B-B14F-4D97-AF65-F5344CB8AC3E}">
        <p14:creationId xmlns:p14="http://schemas.microsoft.com/office/powerpoint/2010/main" val="2624755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EC02CD-D421-424B-9A19-39F5E4E364C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BF904B3-8CB3-4CAF-A7DC-A393F301444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3E820-6492-4491-849F-2B9981E9D8CA}"/>
              </a:ext>
            </a:extLst>
          </p:cNvPr>
          <p:cNvSpPr>
            <a:spLocks noGrp="1"/>
          </p:cNvSpPr>
          <p:nvPr>
            <p:ph type="dt" sz="half" idx="10"/>
          </p:nvPr>
        </p:nvSpPr>
        <p:spPr/>
        <p:txBody>
          <a:bodyPr/>
          <a:lstStyle/>
          <a:p>
            <a:fld id="{C15D28C9-C701-4FFC-8F36-6BF844211445}" type="datetimeFigureOut">
              <a:rPr lang="fr-FR" smtClean="0"/>
              <a:t>26/11/2021</a:t>
            </a:fld>
            <a:endParaRPr lang="fr-FR"/>
          </a:p>
        </p:txBody>
      </p:sp>
      <p:sp>
        <p:nvSpPr>
          <p:cNvPr id="5" name="Espace réservé du pied de page 4">
            <a:extLst>
              <a:ext uri="{FF2B5EF4-FFF2-40B4-BE49-F238E27FC236}">
                <a16:creationId xmlns:a16="http://schemas.microsoft.com/office/drawing/2014/main" id="{36929CE4-E99A-41F6-A64E-67725820D1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97F821-38ED-41CD-8EB1-CDA83ABF284C}"/>
              </a:ext>
            </a:extLst>
          </p:cNvPr>
          <p:cNvSpPr>
            <a:spLocks noGrp="1"/>
          </p:cNvSpPr>
          <p:nvPr>
            <p:ph type="sldNum" sz="quarter" idx="12"/>
          </p:nvPr>
        </p:nvSpPr>
        <p:spPr/>
        <p:txBody>
          <a:bodyPr/>
          <a:lstStyle/>
          <a:p>
            <a:fld id="{A8C858BC-1E3C-43F2-A842-223712C10384}" type="slidenum">
              <a:rPr lang="fr-FR" smtClean="0"/>
              <a:t>‹N°›</a:t>
            </a:fld>
            <a:endParaRPr lang="fr-FR"/>
          </a:p>
        </p:txBody>
      </p:sp>
    </p:spTree>
    <p:extLst>
      <p:ext uri="{BB962C8B-B14F-4D97-AF65-F5344CB8AC3E}">
        <p14:creationId xmlns:p14="http://schemas.microsoft.com/office/powerpoint/2010/main" val="71944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CDC5464-81AE-4F34-8936-A0949D25BED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126A195-7558-4942-A3CA-25741305176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439DB51-63A0-499B-BB3C-A7A8325CB080}"/>
              </a:ext>
            </a:extLst>
          </p:cNvPr>
          <p:cNvSpPr>
            <a:spLocks noGrp="1"/>
          </p:cNvSpPr>
          <p:nvPr>
            <p:ph type="dt" sz="half" idx="10"/>
          </p:nvPr>
        </p:nvSpPr>
        <p:spPr/>
        <p:txBody>
          <a:bodyPr/>
          <a:lstStyle/>
          <a:p>
            <a:fld id="{C15D28C9-C701-4FFC-8F36-6BF844211445}" type="datetimeFigureOut">
              <a:rPr lang="fr-FR" smtClean="0"/>
              <a:t>26/11/2021</a:t>
            </a:fld>
            <a:endParaRPr lang="fr-FR"/>
          </a:p>
        </p:txBody>
      </p:sp>
      <p:sp>
        <p:nvSpPr>
          <p:cNvPr id="5" name="Espace réservé du pied de page 4">
            <a:extLst>
              <a:ext uri="{FF2B5EF4-FFF2-40B4-BE49-F238E27FC236}">
                <a16:creationId xmlns:a16="http://schemas.microsoft.com/office/drawing/2014/main" id="{29754963-FC28-4855-A58A-8459F58160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D7F5EA-F941-4315-96F5-06DD45B6619D}"/>
              </a:ext>
            </a:extLst>
          </p:cNvPr>
          <p:cNvSpPr>
            <a:spLocks noGrp="1"/>
          </p:cNvSpPr>
          <p:nvPr>
            <p:ph type="sldNum" sz="quarter" idx="12"/>
          </p:nvPr>
        </p:nvSpPr>
        <p:spPr/>
        <p:txBody>
          <a:bodyPr/>
          <a:lstStyle/>
          <a:p>
            <a:fld id="{A8C858BC-1E3C-43F2-A842-223712C10384}" type="slidenum">
              <a:rPr lang="fr-FR" smtClean="0"/>
              <a:t>‹N°›</a:t>
            </a:fld>
            <a:endParaRPr lang="fr-FR"/>
          </a:p>
        </p:txBody>
      </p:sp>
    </p:spTree>
    <p:extLst>
      <p:ext uri="{BB962C8B-B14F-4D97-AF65-F5344CB8AC3E}">
        <p14:creationId xmlns:p14="http://schemas.microsoft.com/office/powerpoint/2010/main" val="618647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D92668-A008-4237-90FC-1C520DA891D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A840245-731E-4507-9E25-61351AD8DE0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A8D41C-B2EC-415A-A81D-D32EC626E8DF}"/>
              </a:ext>
            </a:extLst>
          </p:cNvPr>
          <p:cNvSpPr>
            <a:spLocks noGrp="1"/>
          </p:cNvSpPr>
          <p:nvPr>
            <p:ph type="dt" sz="half" idx="10"/>
          </p:nvPr>
        </p:nvSpPr>
        <p:spPr/>
        <p:txBody>
          <a:bodyPr/>
          <a:lstStyle/>
          <a:p>
            <a:fld id="{C15D28C9-C701-4FFC-8F36-6BF844211445}" type="datetimeFigureOut">
              <a:rPr lang="fr-FR" smtClean="0"/>
              <a:t>26/11/2021</a:t>
            </a:fld>
            <a:endParaRPr lang="fr-FR"/>
          </a:p>
        </p:txBody>
      </p:sp>
      <p:sp>
        <p:nvSpPr>
          <p:cNvPr id="5" name="Espace réservé du pied de page 4">
            <a:extLst>
              <a:ext uri="{FF2B5EF4-FFF2-40B4-BE49-F238E27FC236}">
                <a16:creationId xmlns:a16="http://schemas.microsoft.com/office/drawing/2014/main" id="{D8F3238D-9930-4294-8E3B-74EE4E54A6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506A71-A5D4-4DCA-937E-B0B61ABB29C4}"/>
              </a:ext>
            </a:extLst>
          </p:cNvPr>
          <p:cNvSpPr>
            <a:spLocks noGrp="1"/>
          </p:cNvSpPr>
          <p:nvPr>
            <p:ph type="sldNum" sz="quarter" idx="12"/>
          </p:nvPr>
        </p:nvSpPr>
        <p:spPr/>
        <p:txBody>
          <a:bodyPr/>
          <a:lstStyle/>
          <a:p>
            <a:fld id="{A8C858BC-1E3C-43F2-A842-223712C10384}" type="slidenum">
              <a:rPr lang="fr-FR" smtClean="0"/>
              <a:t>‹N°›</a:t>
            </a:fld>
            <a:endParaRPr lang="fr-FR"/>
          </a:p>
        </p:txBody>
      </p:sp>
    </p:spTree>
    <p:extLst>
      <p:ext uri="{BB962C8B-B14F-4D97-AF65-F5344CB8AC3E}">
        <p14:creationId xmlns:p14="http://schemas.microsoft.com/office/powerpoint/2010/main" val="322870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1671C3-453D-4890-98FC-B0CCBE021B7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C245364-4CE4-4817-9173-59749CBF16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55453ED-7FA5-4B73-8316-B96A897A968B}"/>
              </a:ext>
            </a:extLst>
          </p:cNvPr>
          <p:cNvSpPr>
            <a:spLocks noGrp="1"/>
          </p:cNvSpPr>
          <p:nvPr>
            <p:ph type="dt" sz="half" idx="10"/>
          </p:nvPr>
        </p:nvSpPr>
        <p:spPr/>
        <p:txBody>
          <a:bodyPr/>
          <a:lstStyle/>
          <a:p>
            <a:fld id="{C15D28C9-C701-4FFC-8F36-6BF844211445}" type="datetimeFigureOut">
              <a:rPr lang="fr-FR" smtClean="0"/>
              <a:t>26/11/2021</a:t>
            </a:fld>
            <a:endParaRPr lang="fr-FR"/>
          </a:p>
        </p:txBody>
      </p:sp>
      <p:sp>
        <p:nvSpPr>
          <p:cNvPr id="5" name="Espace réservé du pied de page 4">
            <a:extLst>
              <a:ext uri="{FF2B5EF4-FFF2-40B4-BE49-F238E27FC236}">
                <a16:creationId xmlns:a16="http://schemas.microsoft.com/office/drawing/2014/main" id="{2483CEF3-FA8F-45B2-8A76-DBF126D037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A4425F-2D51-46B0-8427-0988DB52A939}"/>
              </a:ext>
            </a:extLst>
          </p:cNvPr>
          <p:cNvSpPr>
            <a:spLocks noGrp="1"/>
          </p:cNvSpPr>
          <p:nvPr>
            <p:ph type="sldNum" sz="quarter" idx="12"/>
          </p:nvPr>
        </p:nvSpPr>
        <p:spPr/>
        <p:txBody>
          <a:bodyPr/>
          <a:lstStyle/>
          <a:p>
            <a:fld id="{A8C858BC-1E3C-43F2-A842-223712C10384}" type="slidenum">
              <a:rPr lang="fr-FR" smtClean="0"/>
              <a:t>‹N°›</a:t>
            </a:fld>
            <a:endParaRPr lang="fr-FR"/>
          </a:p>
        </p:txBody>
      </p:sp>
    </p:spTree>
    <p:extLst>
      <p:ext uri="{BB962C8B-B14F-4D97-AF65-F5344CB8AC3E}">
        <p14:creationId xmlns:p14="http://schemas.microsoft.com/office/powerpoint/2010/main" val="101766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AFB6CF-2482-4BBF-9F8B-07664BCCFF3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CB5DAB-139C-4156-8B8A-80A75009E76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C7594EB-F09F-44E9-ADA2-9E8CA965F9B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98CA015-21D0-44BA-9D28-15DD374DDCD5}"/>
              </a:ext>
            </a:extLst>
          </p:cNvPr>
          <p:cNvSpPr>
            <a:spLocks noGrp="1"/>
          </p:cNvSpPr>
          <p:nvPr>
            <p:ph type="dt" sz="half" idx="10"/>
          </p:nvPr>
        </p:nvSpPr>
        <p:spPr/>
        <p:txBody>
          <a:bodyPr/>
          <a:lstStyle/>
          <a:p>
            <a:fld id="{C15D28C9-C701-4FFC-8F36-6BF844211445}" type="datetimeFigureOut">
              <a:rPr lang="fr-FR" smtClean="0"/>
              <a:t>26/11/2021</a:t>
            </a:fld>
            <a:endParaRPr lang="fr-FR"/>
          </a:p>
        </p:txBody>
      </p:sp>
      <p:sp>
        <p:nvSpPr>
          <p:cNvPr id="6" name="Espace réservé du pied de page 5">
            <a:extLst>
              <a:ext uri="{FF2B5EF4-FFF2-40B4-BE49-F238E27FC236}">
                <a16:creationId xmlns:a16="http://schemas.microsoft.com/office/drawing/2014/main" id="{0B09F953-28D1-4637-AD9C-AF89BD597E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19D0BC1-6342-455B-8BE2-D05898755528}"/>
              </a:ext>
            </a:extLst>
          </p:cNvPr>
          <p:cNvSpPr>
            <a:spLocks noGrp="1"/>
          </p:cNvSpPr>
          <p:nvPr>
            <p:ph type="sldNum" sz="quarter" idx="12"/>
          </p:nvPr>
        </p:nvSpPr>
        <p:spPr/>
        <p:txBody>
          <a:bodyPr/>
          <a:lstStyle/>
          <a:p>
            <a:fld id="{A8C858BC-1E3C-43F2-A842-223712C10384}" type="slidenum">
              <a:rPr lang="fr-FR" smtClean="0"/>
              <a:t>‹N°›</a:t>
            </a:fld>
            <a:endParaRPr lang="fr-FR"/>
          </a:p>
        </p:txBody>
      </p:sp>
    </p:spTree>
    <p:extLst>
      <p:ext uri="{BB962C8B-B14F-4D97-AF65-F5344CB8AC3E}">
        <p14:creationId xmlns:p14="http://schemas.microsoft.com/office/powerpoint/2010/main" val="1336311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A40AC4-7509-4FA9-AC1E-C0511DA7684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8BB1642-3604-4531-9130-02F25DEC1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D3EFCB6-6A79-4ED2-BAB1-C8989C1E93A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E85BD50-C78A-4931-9FF3-C6F190E482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BF34649-BB9A-4720-8496-1D1B7E144B1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A1E8559-2CC7-473F-B617-1A75ED331CE4}"/>
              </a:ext>
            </a:extLst>
          </p:cNvPr>
          <p:cNvSpPr>
            <a:spLocks noGrp="1"/>
          </p:cNvSpPr>
          <p:nvPr>
            <p:ph type="dt" sz="half" idx="10"/>
          </p:nvPr>
        </p:nvSpPr>
        <p:spPr/>
        <p:txBody>
          <a:bodyPr/>
          <a:lstStyle/>
          <a:p>
            <a:fld id="{C15D28C9-C701-4FFC-8F36-6BF844211445}" type="datetimeFigureOut">
              <a:rPr lang="fr-FR" smtClean="0"/>
              <a:t>26/11/2021</a:t>
            </a:fld>
            <a:endParaRPr lang="fr-FR"/>
          </a:p>
        </p:txBody>
      </p:sp>
      <p:sp>
        <p:nvSpPr>
          <p:cNvPr id="8" name="Espace réservé du pied de page 7">
            <a:extLst>
              <a:ext uri="{FF2B5EF4-FFF2-40B4-BE49-F238E27FC236}">
                <a16:creationId xmlns:a16="http://schemas.microsoft.com/office/drawing/2014/main" id="{62994C5E-F1D3-4364-B51F-7EA2F32D83C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07A2C36-AC8F-4D6E-9BC5-4F19E1F84368}"/>
              </a:ext>
            </a:extLst>
          </p:cNvPr>
          <p:cNvSpPr>
            <a:spLocks noGrp="1"/>
          </p:cNvSpPr>
          <p:nvPr>
            <p:ph type="sldNum" sz="quarter" idx="12"/>
          </p:nvPr>
        </p:nvSpPr>
        <p:spPr/>
        <p:txBody>
          <a:bodyPr/>
          <a:lstStyle/>
          <a:p>
            <a:fld id="{A8C858BC-1E3C-43F2-A842-223712C10384}" type="slidenum">
              <a:rPr lang="fr-FR" smtClean="0"/>
              <a:t>‹N°›</a:t>
            </a:fld>
            <a:endParaRPr lang="fr-FR"/>
          </a:p>
        </p:txBody>
      </p:sp>
    </p:spTree>
    <p:extLst>
      <p:ext uri="{BB962C8B-B14F-4D97-AF65-F5344CB8AC3E}">
        <p14:creationId xmlns:p14="http://schemas.microsoft.com/office/powerpoint/2010/main" val="3886965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8E9F8B-117F-4BE0-B115-121C8156C78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96C404B-8FA5-4DF0-9549-86FA13172258}"/>
              </a:ext>
            </a:extLst>
          </p:cNvPr>
          <p:cNvSpPr>
            <a:spLocks noGrp="1"/>
          </p:cNvSpPr>
          <p:nvPr>
            <p:ph type="dt" sz="half" idx="10"/>
          </p:nvPr>
        </p:nvSpPr>
        <p:spPr/>
        <p:txBody>
          <a:bodyPr/>
          <a:lstStyle/>
          <a:p>
            <a:fld id="{C15D28C9-C701-4FFC-8F36-6BF844211445}" type="datetimeFigureOut">
              <a:rPr lang="fr-FR" smtClean="0"/>
              <a:t>26/11/2021</a:t>
            </a:fld>
            <a:endParaRPr lang="fr-FR"/>
          </a:p>
        </p:txBody>
      </p:sp>
      <p:sp>
        <p:nvSpPr>
          <p:cNvPr id="4" name="Espace réservé du pied de page 3">
            <a:extLst>
              <a:ext uri="{FF2B5EF4-FFF2-40B4-BE49-F238E27FC236}">
                <a16:creationId xmlns:a16="http://schemas.microsoft.com/office/drawing/2014/main" id="{9A6B211D-20D6-4F40-AD2E-DA8E295CA6D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A3F44E6-9AB6-4E31-8E3A-AD58F316FE26}"/>
              </a:ext>
            </a:extLst>
          </p:cNvPr>
          <p:cNvSpPr>
            <a:spLocks noGrp="1"/>
          </p:cNvSpPr>
          <p:nvPr>
            <p:ph type="sldNum" sz="quarter" idx="12"/>
          </p:nvPr>
        </p:nvSpPr>
        <p:spPr/>
        <p:txBody>
          <a:bodyPr/>
          <a:lstStyle/>
          <a:p>
            <a:fld id="{A8C858BC-1E3C-43F2-A842-223712C10384}" type="slidenum">
              <a:rPr lang="fr-FR" smtClean="0"/>
              <a:t>‹N°›</a:t>
            </a:fld>
            <a:endParaRPr lang="fr-FR"/>
          </a:p>
        </p:txBody>
      </p:sp>
    </p:spTree>
    <p:extLst>
      <p:ext uri="{BB962C8B-B14F-4D97-AF65-F5344CB8AC3E}">
        <p14:creationId xmlns:p14="http://schemas.microsoft.com/office/powerpoint/2010/main" val="339635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52AA8C8-7359-472F-8197-DE8AAB8A5799}"/>
              </a:ext>
            </a:extLst>
          </p:cNvPr>
          <p:cNvSpPr>
            <a:spLocks noGrp="1"/>
          </p:cNvSpPr>
          <p:nvPr>
            <p:ph type="dt" sz="half" idx="10"/>
          </p:nvPr>
        </p:nvSpPr>
        <p:spPr/>
        <p:txBody>
          <a:bodyPr/>
          <a:lstStyle/>
          <a:p>
            <a:fld id="{C15D28C9-C701-4FFC-8F36-6BF844211445}" type="datetimeFigureOut">
              <a:rPr lang="fr-FR" smtClean="0"/>
              <a:t>26/11/2021</a:t>
            </a:fld>
            <a:endParaRPr lang="fr-FR"/>
          </a:p>
        </p:txBody>
      </p:sp>
      <p:sp>
        <p:nvSpPr>
          <p:cNvPr id="3" name="Espace réservé du pied de page 2">
            <a:extLst>
              <a:ext uri="{FF2B5EF4-FFF2-40B4-BE49-F238E27FC236}">
                <a16:creationId xmlns:a16="http://schemas.microsoft.com/office/drawing/2014/main" id="{E6DC8192-F899-4E49-8CF0-CEB152B521B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FAC5CE1-074E-452A-B629-6CDBCB7661AC}"/>
              </a:ext>
            </a:extLst>
          </p:cNvPr>
          <p:cNvSpPr>
            <a:spLocks noGrp="1"/>
          </p:cNvSpPr>
          <p:nvPr>
            <p:ph type="sldNum" sz="quarter" idx="12"/>
          </p:nvPr>
        </p:nvSpPr>
        <p:spPr/>
        <p:txBody>
          <a:bodyPr/>
          <a:lstStyle/>
          <a:p>
            <a:fld id="{A8C858BC-1E3C-43F2-A842-223712C10384}" type="slidenum">
              <a:rPr lang="fr-FR" smtClean="0"/>
              <a:t>‹N°›</a:t>
            </a:fld>
            <a:endParaRPr lang="fr-FR"/>
          </a:p>
        </p:txBody>
      </p:sp>
    </p:spTree>
    <p:extLst>
      <p:ext uri="{BB962C8B-B14F-4D97-AF65-F5344CB8AC3E}">
        <p14:creationId xmlns:p14="http://schemas.microsoft.com/office/powerpoint/2010/main" val="228487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A91BF1-AB12-4A2B-9E17-084A540568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E61D36F-A22C-4DC0-A2C2-960AF6F94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E1DB798-7590-4264-95A2-C5AD36BEF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6D27B2A-5480-44C7-88C7-FE1FFB537BC2}"/>
              </a:ext>
            </a:extLst>
          </p:cNvPr>
          <p:cNvSpPr>
            <a:spLocks noGrp="1"/>
          </p:cNvSpPr>
          <p:nvPr>
            <p:ph type="dt" sz="half" idx="10"/>
          </p:nvPr>
        </p:nvSpPr>
        <p:spPr/>
        <p:txBody>
          <a:bodyPr/>
          <a:lstStyle/>
          <a:p>
            <a:fld id="{C15D28C9-C701-4FFC-8F36-6BF844211445}" type="datetimeFigureOut">
              <a:rPr lang="fr-FR" smtClean="0"/>
              <a:t>26/11/2021</a:t>
            </a:fld>
            <a:endParaRPr lang="fr-FR"/>
          </a:p>
        </p:txBody>
      </p:sp>
      <p:sp>
        <p:nvSpPr>
          <p:cNvPr id="6" name="Espace réservé du pied de page 5">
            <a:extLst>
              <a:ext uri="{FF2B5EF4-FFF2-40B4-BE49-F238E27FC236}">
                <a16:creationId xmlns:a16="http://schemas.microsoft.com/office/drawing/2014/main" id="{819204C0-5598-48FA-850F-C9F465DD36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9DC1238-92E4-4014-BDD5-BF378DAABF5B}"/>
              </a:ext>
            </a:extLst>
          </p:cNvPr>
          <p:cNvSpPr>
            <a:spLocks noGrp="1"/>
          </p:cNvSpPr>
          <p:nvPr>
            <p:ph type="sldNum" sz="quarter" idx="12"/>
          </p:nvPr>
        </p:nvSpPr>
        <p:spPr/>
        <p:txBody>
          <a:bodyPr/>
          <a:lstStyle/>
          <a:p>
            <a:fld id="{A8C858BC-1E3C-43F2-A842-223712C10384}" type="slidenum">
              <a:rPr lang="fr-FR" smtClean="0"/>
              <a:t>‹N°›</a:t>
            </a:fld>
            <a:endParaRPr lang="fr-FR"/>
          </a:p>
        </p:txBody>
      </p:sp>
    </p:spTree>
    <p:extLst>
      <p:ext uri="{BB962C8B-B14F-4D97-AF65-F5344CB8AC3E}">
        <p14:creationId xmlns:p14="http://schemas.microsoft.com/office/powerpoint/2010/main" val="47551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10D903-66AC-4390-9A34-51AF081B27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5F2E2EC-F9E7-46D3-83B0-0CED733E3A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2C25AB3-3658-4F20-A423-E47BC8DF9B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40831F5-3FD1-46D2-B287-5F9FF7A4DE08}"/>
              </a:ext>
            </a:extLst>
          </p:cNvPr>
          <p:cNvSpPr>
            <a:spLocks noGrp="1"/>
          </p:cNvSpPr>
          <p:nvPr>
            <p:ph type="dt" sz="half" idx="10"/>
          </p:nvPr>
        </p:nvSpPr>
        <p:spPr/>
        <p:txBody>
          <a:bodyPr/>
          <a:lstStyle/>
          <a:p>
            <a:fld id="{C15D28C9-C701-4FFC-8F36-6BF844211445}" type="datetimeFigureOut">
              <a:rPr lang="fr-FR" smtClean="0"/>
              <a:t>26/11/2021</a:t>
            </a:fld>
            <a:endParaRPr lang="fr-FR"/>
          </a:p>
        </p:txBody>
      </p:sp>
      <p:sp>
        <p:nvSpPr>
          <p:cNvPr id="6" name="Espace réservé du pied de page 5">
            <a:extLst>
              <a:ext uri="{FF2B5EF4-FFF2-40B4-BE49-F238E27FC236}">
                <a16:creationId xmlns:a16="http://schemas.microsoft.com/office/drawing/2014/main" id="{F3E3B128-DE2B-43E3-93E9-0592ECFA9CB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881A9B-F5B4-41AC-935C-BD7541CAC93B}"/>
              </a:ext>
            </a:extLst>
          </p:cNvPr>
          <p:cNvSpPr>
            <a:spLocks noGrp="1"/>
          </p:cNvSpPr>
          <p:nvPr>
            <p:ph type="sldNum" sz="quarter" idx="12"/>
          </p:nvPr>
        </p:nvSpPr>
        <p:spPr/>
        <p:txBody>
          <a:bodyPr/>
          <a:lstStyle/>
          <a:p>
            <a:fld id="{A8C858BC-1E3C-43F2-A842-223712C10384}" type="slidenum">
              <a:rPr lang="fr-FR" smtClean="0"/>
              <a:t>‹N°›</a:t>
            </a:fld>
            <a:endParaRPr lang="fr-FR"/>
          </a:p>
        </p:txBody>
      </p:sp>
    </p:spTree>
    <p:extLst>
      <p:ext uri="{BB962C8B-B14F-4D97-AF65-F5344CB8AC3E}">
        <p14:creationId xmlns:p14="http://schemas.microsoft.com/office/powerpoint/2010/main" val="394350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E0C5627-2607-46AD-844D-6D950CF1F3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AB5EC76-943F-432E-8BC2-79D3AA8C3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9A23E9-CAD4-4BC1-902C-0FDDF324A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D28C9-C701-4FFC-8F36-6BF844211445}" type="datetimeFigureOut">
              <a:rPr lang="fr-FR" smtClean="0"/>
              <a:t>26/11/2021</a:t>
            </a:fld>
            <a:endParaRPr lang="fr-FR"/>
          </a:p>
        </p:txBody>
      </p:sp>
      <p:sp>
        <p:nvSpPr>
          <p:cNvPr id="5" name="Espace réservé du pied de page 4">
            <a:extLst>
              <a:ext uri="{FF2B5EF4-FFF2-40B4-BE49-F238E27FC236}">
                <a16:creationId xmlns:a16="http://schemas.microsoft.com/office/drawing/2014/main" id="{7BA891FD-5103-47E5-916A-B6320859FB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0F46962-E705-4BC5-AB4E-43C3D9DB3A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858BC-1E3C-43F2-A842-223712C10384}" type="slidenum">
              <a:rPr lang="fr-FR" smtClean="0"/>
              <a:t>‹N°›</a:t>
            </a:fld>
            <a:endParaRPr lang="fr-FR"/>
          </a:p>
        </p:txBody>
      </p:sp>
    </p:spTree>
    <p:extLst>
      <p:ext uri="{BB962C8B-B14F-4D97-AF65-F5344CB8AC3E}">
        <p14:creationId xmlns:p14="http://schemas.microsoft.com/office/powerpoint/2010/main" val="2709181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AA15DD-151D-4FE5-B306-55E6C0ADDA9E}"/>
              </a:ext>
            </a:extLst>
          </p:cNvPr>
          <p:cNvSpPr>
            <a:spLocks noGrp="1"/>
          </p:cNvSpPr>
          <p:nvPr>
            <p:ph type="ctrTitle"/>
          </p:nvPr>
        </p:nvSpPr>
        <p:spPr>
          <a:xfrm>
            <a:off x="746654" y="1379701"/>
            <a:ext cx="4609057" cy="1605237"/>
          </a:xfrm>
        </p:spPr>
        <p:txBody>
          <a:bodyPr vert="horz" lIns="91440" tIns="45720" rIns="91440" bIns="45720" rtlCol="0" anchor="b">
            <a:normAutofit/>
          </a:bodyPr>
          <a:lstStyle/>
          <a:p>
            <a:r>
              <a:rPr lang="en-US" sz="4400" b="1" kern="1200" dirty="0">
                <a:solidFill>
                  <a:schemeClr val="tx1"/>
                </a:solidFill>
                <a:latin typeface="+mj-lt"/>
                <a:ea typeface="+mj-ea"/>
                <a:cs typeface="+mj-cs"/>
              </a:rPr>
              <a:t>L’EVALUATION DES ETABLISSEMENTS</a:t>
            </a:r>
          </a:p>
        </p:txBody>
      </p:sp>
      <p:sp>
        <p:nvSpPr>
          <p:cNvPr id="14" name="Titre 1">
            <a:extLst>
              <a:ext uri="{FF2B5EF4-FFF2-40B4-BE49-F238E27FC236}">
                <a16:creationId xmlns:a16="http://schemas.microsoft.com/office/drawing/2014/main" id="{D867D536-F650-493B-8A22-E6D37DA1CC7B}"/>
              </a:ext>
            </a:extLst>
          </p:cNvPr>
          <p:cNvSpPr txBox="1">
            <a:spLocks/>
          </p:cNvSpPr>
          <p:nvPr/>
        </p:nvSpPr>
        <p:spPr>
          <a:xfrm>
            <a:off x="221137" y="3451480"/>
            <a:ext cx="5874863" cy="766040"/>
          </a:xfrm>
          <a:prstGeom prst="rect">
            <a:avLst/>
          </a:prstGeom>
        </p:spPr>
        <p:txBody>
          <a:bodyPr vert="horz" lIns="91440" tIns="45720" rIns="91440" bIns="45720" rtlCol="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1000"/>
              </a:spcBef>
            </a:pPr>
            <a:r>
              <a:rPr lang="en-US" sz="4400" b="1" kern="1200" dirty="0">
                <a:solidFill>
                  <a:schemeClr val="accent5">
                    <a:lumMod val="75000"/>
                  </a:schemeClr>
                </a:solidFill>
                <a:latin typeface="+mn-lt"/>
                <a:ea typeface="+mn-ea"/>
                <a:cs typeface="+mn-cs"/>
              </a:rPr>
              <a:t>Réflexion collective </a:t>
            </a:r>
          </a:p>
          <a:p>
            <a:pPr>
              <a:spcBef>
                <a:spcPts val="1000"/>
              </a:spcBef>
            </a:pPr>
            <a:r>
              <a:rPr lang="en-US" sz="4400" b="1" kern="1200" dirty="0">
                <a:solidFill>
                  <a:schemeClr val="accent5">
                    <a:lumMod val="75000"/>
                  </a:schemeClr>
                </a:solidFill>
                <a:latin typeface="+mn-lt"/>
                <a:ea typeface="+mn-ea"/>
                <a:cs typeface="+mn-cs"/>
              </a:rPr>
              <a:t>26 novembre 2021</a:t>
            </a:r>
          </a:p>
        </p:txBody>
      </p:sp>
      <p:sp>
        <p:nvSpPr>
          <p:cNvPr id="19" name="Freeform: Shape 18">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FA90DFDB-8DF5-443E-8C57-F1833001C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579" y="1953610"/>
            <a:ext cx="5079371" cy="2887764"/>
          </a:xfrm>
          <a:prstGeom prst="rect">
            <a:avLst/>
          </a:prstGeom>
        </p:spPr>
      </p:pic>
      <p:sp>
        <p:nvSpPr>
          <p:cNvPr id="23" name="Freeform: Shape 22">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886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F07F187-3881-4012-BE16-4AC8422B8ABC}"/>
              </a:ext>
            </a:extLst>
          </p:cNvPr>
          <p:cNvPicPr>
            <a:picLocks noChangeAspect="1"/>
          </p:cNvPicPr>
          <p:nvPr/>
        </p:nvPicPr>
        <p:blipFill>
          <a:blip r:embed="rId2"/>
          <a:stretch>
            <a:fillRect/>
          </a:stretch>
        </p:blipFill>
        <p:spPr>
          <a:xfrm>
            <a:off x="238113" y="792125"/>
            <a:ext cx="11953887" cy="5273749"/>
          </a:xfrm>
          <a:prstGeom prst="rect">
            <a:avLst/>
          </a:prstGeom>
        </p:spPr>
      </p:pic>
    </p:spTree>
    <p:extLst>
      <p:ext uri="{BB962C8B-B14F-4D97-AF65-F5344CB8AC3E}">
        <p14:creationId xmlns:p14="http://schemas.microsoft.com/office/powerpoint/2010/main" val="2635699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24ADCB1-5523-4929-94FE-BE0EC2455D06}"/>
              </a:ext>
            </a:extLst>
          </p:cNvPr>
          <p:cNvPicPr>
            <a:picLocks noChangeAspect="1"/>
          </p:cNvPicPr>
          <p:nvPr/>
        </p:nvPicPr>
        <p:blipFill>
          <a:blip r:embed="rId2"/>
          <a:stretch>
            <a:fillRect/>
          </a:stretch>
        </p:blipFill>
        <p:spPr>
          <a:xfrm>
            <a:off x="313945" y="881743"/>
            <a:ext cx="11795128" cy="4604657"/>
          </a:xfrm>
          <a:prstGeom prst="rect">
            <a:avLst/>
          </a:prstGeom>
        </p:spPr>
      </p:pic>
    </p:spTree>
    <p:extLst>
      <p:ext uri="{BB962C8B-B14F-4D97-AF65-F5344CB8AC3E}">
        <p14:creationId xmlns:p14="http://schemas.microsoft.com/office/powerpoint/2010/main" val="3202106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680DF44-FFCC-4C02-A3E4-174E5C3A145A}"/>
              </a:ext>
            </a:extLst>
          </p:cNvPr>
          <p:cNvPicPr>
            <a:picLocks noChangeAspect="1"/>
          </p:cNvPicPr>
          <p:nvPr/>
        </p:nvPicPr>
        <p:blipFill>
          <a:blip r:embed="rId2"/>
          <a:stretch>
            <a:fillRect/>
          </a:stretch>
        </p:blipFill>
        <p:spPr>
          <a:xfrm>
            <a:off x="643467" y="706771"/>
            <a:ext cx="10905066" cy="5444457"/>
          </a:xfrm>
          <a:prstGeom prst="rect">
            <a:avLst/>
          </a:prstGeom>
        </p:spPr>
      </p:pic>
    </p:spTree>
    <p:extLst>
      <p:ext uri="{BB962C8B-B14F-4D97-AF65-F5344CB8AC3E}">
        <p14:creationId xmlns:p14="http://schemas.microsoft.com/office/powerpoint/2010/main" val="3945554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0C891DA8-225D-4C98-AA9E-E3749732B5F4}"/>
              </a:ext>
            </a:extLst>
          </p:cNvPr>
          <p:cNvPicPr>
            <a:picLocks noChangeAspect="1"/>
          </p:cNvPicPr>
          <p:nvPr/>
        </p:nvPicPr>
        <p:blipFill>
          <a:blip r:embed="rId2"/>
          <a:stretch>
            <a:fillRect/>
          </a:stretch>
        </p:blipFill>
        <p:spPr>
          <a:xfrm>
            <a:off x="643467" y="817238"/>
            <a:ext cx="10905066" cy="5223522"/>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798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DCDD6DC-72ED-4DD3-9E93-F1BF0AC99675}"/>
              </a:ext>
            </a:extLst>
          </p:cNvPr>
          <p:cNvPicPr>
            <a:picLocks noChangeAspect="1"/>
          </p:cNvPicPr>
          <p:nvPr/>
        </p:nvPicPr>
        <p:blipFill>
          <a:blip r:embed="rId2"/>
          <a:stretch>
            <a:fillRect/>
          </a:stretch>
        </p:blipFill>
        <p:spPr>
          <a:xfrm>
            <a:off x="643467" y="894792"/>
            <a:ext cx="10905066" cy="5068414"/>
          </a:xfrm>
          <a:prstGeom prst="rect">
            <a:avLst/>
          </a:prstGeom>
        </p:spPr>
      </p:pic>
    </p:spTree>
    <p:extLst>
      <p:ext uri="{BB962C8B-B14F-4D97-AF65-F5344CB8AC3E}">
        <p14:creationId xmlns:p14="http://schemas.microsoft.com/office/powerpoint/2010/main" val="229274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D51FC77-50EC-4BC4-B789-BD3C74AE72D4}"/>
              </a:ext>
            </a:extLst>
          </p:cNvPr>
          <p:cNvPicPr>
            <a:picLocks noChangeAspect="1"/>
          </p:cNvPicPr>
          <p:nvPr/>
        </p:nvPicPr>
        <p:blipFill>
          <a:blip r:embed="rId2"/>
          <a:stretch>
            <a:fillRect/>
          </a:stretch>
        </p:blipFill>
        <p:spPr>
          <a:xfrm>
            <a:off x="643467" y="876500"/>
            <a:ext cx="10905066" cy="5104998"/>
          </a:xfrm>
          <a:prstGeom prst="rect">
            <a:avLst/>
          </a:prstGeom>
        </p:spPr>
      </p:pic>
    </p:spTree>
    <p:extLst>
      <p:ext uri="{BB962C8B-B14F-4D97-AF65-F5344CB8AC3E}">
        <p14:creationId xmlns:p14="http://schemas.microsoft.com/office/powerpoint/2010/main" val="3410012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18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AA15DD-151D-4FE5-B306-55E6C0ADDA9E}"/>
              </a:ext>
            </a:extLst>
          </p:cNvPr>
          <p:cNvSpPr>
            <a:spLocks noGrp="1"/>
          </p:cNvSpPr>
          <p:nvPr>
            <p:ph type="ctrTitle"/>
          </p:nvPr>
        </p:nvSpPr>
        <p:spPr>
          <a:xfrm>
            <a:off x="1231899" y="3813631"/>
            <a:ext cx="9144000" cy="1932261"/>
          </a:xfrm>
        </p:spPr>
        <p:txBody>
          <a:bodyPr>
            <a:noAutofit/>
          </a:bodyPr>
          <a:lstStyle/>
          <a:p>
            <a:pPr algn="l"/>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r>
              <a:rPr lang="fr-FR" sz="2400" dirty="0">
                <a:effectLst/>
                <a:latin typeface="Times New Roman" panose="02020603050405020304" pitchFamily="18" charset="0"/>
                <a:ea typeface="Times New Roman" panose="02020603050405020304" pitchFamily="18" charset="0"/>
              </a:rPr>
              <a:t>                                        </a:t>
            </a:r>
            <a:r>
              <a:rPr lang="fr-FR" sz="4400" b="1" dirty="0">
                <a:solidFill>
                  <a:srgbClr val="002060"/>
                </a:solidFill>
              </a:rPr>
              <a:t>DES QUESTIONS</a:t>
            </a:r>
            <a:br>
              <a:rPr lang="fr-FR" sz="4400" b="1" dirty="0">
                <a:solidFill>
                  <a:srgbClr val="002060"/>
                </a:solidFill>
              </a:rPr>
            </a:br>
            <a:br>
              <a:rPr lang="fr-FR" sz="2800" b="1" dirty="0">
                <a:solidFill>
                  <a:srgbClr val="002060"/>
                </a:solidFill>
              </a:rPr>
            </a:br>
            <a:r>
              <a:rPr lang="fr-FR" sz="2800" b="1" dirty="0">
                <a:solidFill>
                  <a:srgbClr val="002060"/>
                </a:solidFill>
              </a:rPr>
              <a:t>Qu'est-ce qui est évalué? Pédagogie? Vie scolaire?...</a:t>
            </a:r>
            <a:br>
              <a:rPr lang="fr-FR" sz="2800" b="1" dirty="0">
                <a:solidFill>
                  <a:srgbClr val="002060"/>
                </a:solidFill>
              </a:rPr>
            </a:br>
            <a:br>
              <a:rPr lang="fr-FR" sz="2800" b="1" dirty="0">
                <a:solidFill>
                  <a:srgbClr val="002060"/>
                </a:solidFill>
              </a:rPr>
            </a:br>
            <a:br>
              <a:rPr lang="fr-FR" sz="2800" b="1" dirty="0">
                <a:solidFill>
                  <a:srgbClr val="002060"/>
                </a:solidFill>
              </a:rPr>
            </a:br>
            <a:r>
              <a:rPr lang="fr-FR" sz="2800" b="1" dirty="0">
                <a:solidFill>
                  <a:srgbClr val="002060"/>
                </a:solidFill>
              </a:rPr>
              <a:t>Les personnels auront-ils un entretien avec les évaluateurs?</a:t>
            </a:r>
            <a:br>
              <a:rPr lang="fr-FR" sz="2800" b="1" dirty="0">
                <a:solidFill>
                  <a:srgbClr val="002060"/>
                </a:solidFill>
              </a:rPr>
            </a:br>
            <a:br>
              <a:rPr lang="fr-FR" sz="2800" b="1" dirty="0">
                <a:solidFill>
                  <a:srgbClr val="002060"/>
                </a:solidFill>
              </a:rPr>
            </a:br>
            <a:br>
              <a:rPr lang="fr-FR" sz="2800" b="1" dirty="0">
                <a:solidFill>
                  <a:srgbClr val="002060"/>
                </a:solidFill>
              </a:rPr>
            </a:br>
            <a:r>
              <a:rPr lang="fr-FR" sz="2800" b="1" dirty="0">
                <a:solidFill>
                  <a:srgbClr val="002060"/>
                </a:solidFill>
              </a:rPr>
              <a:t>Quels documents doit-on préparer en amont?</a:t>
            </a:r>
            <a:br>
              <a:rPr lang="fr-FR" sz="2800" b="1" dirty="0">
                <a:solidFill>
                  <a:srgbClr val="002060"/>
                </a:solidFill>
              </a:rPr>
            </a:br>
            <a:br>
              <a:rPr lang="fr-FR" sz="2800" b="1" dirty="0">
                <a:solidFill>
                  <a:srgbClr val="002060"/>
                </a:solidFill>
              </a:rPr>
            </a:br>
            <a:br>
              <a:rPr lang="fr-FR" sz="2800" b="1" dirty="0">
                <a:solidFill>
                  <a:srgbClr val="002060"/>
                </a:solidFill>
              </a:rPr>
            </a:br>
            <a:r>
              <a:rPr lang="fr-FR" sz="2800" b="1" dirty="0">
                <a:solidFill>
                  <a:srgbClr val="002060"/>
                </a:solidFill>
              </a:rPr>
              <a:t> Quelles peuvent être les conséquences d'une telle évaluation?</a:t>
            </a:r>
            <a:br>
              <a:rPr lang="fr-FR" sz="2800" dirty="0">
                <a:effectLst/>
                <a:latin typeface="Times New Roman" panose="02020603050405020304" pitchFamily="18" charset="0"/>
                <a:ea typeface="Times New Roman" panose="02020603050405020304" pitchFamily="18" charset="0"/>
              </a:rPr>
            </a:br>
            <a:br>
              <a:rPr lang="fr-FR" sz="2800" dirty="0">
                <a:effectLst/>
                <a:latin typeface="Times New Roman" panose="02020603050405020304" pitchFamily="18" charset="0"/>
                <a:ea typeface="Times New Roman" panose="02020603050405020304" pitchFamily="18" charset="0"/>
              </a:rPr>
            </a:br>
            <a:endParaRPr lang="fr-FR" sz="2800" b="1" dirty="0">
              <a:latin typeface="+mn-lt"/>
            </a:endParaRPr>
          </a:p>
        </p:txBody>
      </p:sp>
      <p:pic>
        <p:nvPicPr>
          <p:cNvPr id="3" name="Graphique 2" descr="Questions avec un remplissage uni">
            <a:extLst>
              <a:ext uri="{FF2B5EF4-FFF2-40B4-BE49-F238E27FC236}">
                <a16:creationId xmlns:a16="http://schemas.microsoft.com/office/drawing/2014/main" id="{B46CC438-F685-4255-9541-2BA280D977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8447" y="1675181"/>
            <a:ext cx="914400" cy="914400"/>
          </a:xfrm>
          <a:prstGeom prst="rect">
            <a:avLst/>
          </a:prstGeom>
        </p:spPr>
      </p:pic>
      <p:pic>
        <p:nvPicPr>
          <p:cNvPr id="4" name="Graphique 3" descr="Questions avec un remplissage uni">
            <a:extLst>
              <a:ext uri="{FF2B5EF4-FFF2-40B4-BE49-F238E27FC236}">
                <a16:creationId xmlns:a16="http://schemas.microsoft.com/office/drawing/2014/main" id="{F08057B0-F2CE-4FA9-853A-2F7B6BB47A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5882" y="2899231"/>
            <a:ext cx="914400" cy="914400"/>
          </a:xfrm>
          <a:prstGeom prst="rect">
            <a:avLst/>
          </a:prstGeom>
        </p:spPr>
      </p:pic>
      <p:pic>
        <p:nvPicPr>
          <p:cNvPr id="5" name="Graphique 4" descr="Questions avec un remplissage uni">
            <a:extLst>
              <a:ext uri="{FF2B5EF4-FFF2-40B4-BE49-F238E27FC236}">
                <a16:creationId xmlns:a16="http://schemas.microsoft.com/office/drawing/2014/main" id="{C7A7DC57-66EB-465F-8CC9-ABFD07226B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5882" y="4123282"/>
            <a:ext cx="914400" cy="914400"/>
          </a:xfrm>
          <a:prstGeom prst="rect">
            <a:avLst/>
          </a:prstGeom>
        </p:spPr>
      </p:pic>
      <p:pic>
        <p:nvPicPr>
          <p:cNvPr id="7" name="Image 6">
            <a:extLst>
              <a:ext uri="{FF2B5EF4-FFF2-40B4-BE49-F238E27FC236}">
                <a16:creationId xmlns:a16="http://schemas.microsoft.com/office/drawing/2014/main" id="{8DC0FC46-90CF-4070-BB76-2DDF524E2C75}"/>
              </a:ext>
            </a:extLst>
          </p:cNvPr>
          <p:cNvPicPr>
            <a:picLocks noChangeAspect="1"/>
          </p:cNvPicPr>
          <p:nvPr/>
        </p:nvPicPr>
        <p:blipFill>
          <a:blip r:embed="rId4"/>
          <a:stretch>
            <a:fillRect/>
          </a:stretch>
        </p:blipFill>
        <p:spPr>
          <a:xfrm>
            <a:off x="598407" y="654868"/>
            <a:ext cx="914479" cy="914479"/>
          </a:xfrm>
          <a:prstGeom prst="rect">
            <a:avLst/>
          </a:prstGeom>
        </p:spPr>
      </p:pic>
    </p:spTree>
    <p:extLst>
      <p:ext uri="{BB962C8B-B14F-4D97-AF65-F5344CB8AC3E}">
        <p14:creationId xmlns:p14="http://schemas.microsoft.com/office/powerpoint/2010/main" val="379517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AA15DD-151D-4FE5-B306-55E6C0ADDA9E}"/>
              </a:ext>
            </a:extLst>
          </p:cNvPr>
          <p:cNvSpPr>
            <a:spLocks noGrp="1"/>
          </p:cNvSpPr>
          <p:nvPr>
            <p:ph type="ctrTitle"/>
          </p:nvPr>
        </p:nvSpPr>
        <p:spPr>
          <a:xfrm>
            <a:off x="1855884" y="3081860"/>
            <a:ext cx="9144000" cy="1932261"/>
          </a:xfrm>
        </p:spPr>
        <p:txBody>
          <a:bodyPr>
            <a:noAutofit/>
          </a:bodyPr>
          <a:lstStyle/>
          <a:p>
            <a:pPr marL="342900" indent="-342900" algn="l">
              <a:buFont typeface="Wingdings" panose="05000000000000000000" pitchFamily="2" charset="2"/>
              <a:buChar char="§"/>
            </a:pP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r>
              <a:rPr lang="fr-FR" sz="2400" dirty="0">
                <a:effectLst/>
                <a:latin typeface="Times New Roman" panose="02020603050405020304" pitchFamily="18" charset="0"/>
                <a:ea typeface="Times New Roman" panose="02020603050405020304" pitchFamily="18" charset="0"/>
              </a:rPr>
              <a:t>                                        </a:t>
            </a:r>
            <a:br>
              <a:rPr lang="fr-FR" sz="4400" b="1" dirty="0">
                <a:solidFill>
                  <a:srgbClr val="002060"/>
                </a:solidFill>
              </a:rPr>
            </a:br>
            <a:br>
              <a:rPr lang="fr-FR" sz="2800" b="1" dirty="0">
                <a:solidFill>
                  <a:srgbClr val="002060"/>
                </a:solidFill>
              </a:rPr>
            </a:br>
            <a:r>
              <a:rPr lang="fr-FR" sz="2800" b="1" dirty="0" err="1">
                <a:solidFill>
                  <a:srgbClr val="002060"/>
                </a:solidFill>
              </a:rPr>
              <a:t>Distingo</a:t>
            </a:r>
            <a:r>
              <a:rPr lang="fr-FR" sz="2800" b="1" dirty="0">
                <a:solidFill>
                  <a:srgbClr val="002060"/>
                </a:solidFill>
              </a:rPr>
              <a:t> entre évaluation et visite de tutelle ?</a:t>
            </a:r>
            <a:br>
              <a:rPr lang="fr-FR" sz="2800" b="1" dirty="0">
                <a:solidFill>
                  <a:srgbClr val="002060"/>
                </a:solidFill>
              </a:rPr>
            </a:br>
            <a:br>
              <a:rPr lang="fr-FR" sz="2800" b="1" dirty="0">
                <a:solidFill>
                  <a:srgbClr val="002060"/>
                </a:solidFill>
              </a:rPr>
            </a:br>
            <a:br>
              <a:rPr lang="fr-FR" sz="2800" b="1" dirty="0">
                <a:solidFill>
                  <a:srgbClr val="002060"/>
                </a:solidFill>
              </a:rPr>
            </a:br>
            <a:br>
              <a:rPr lang="fr-FR" sz="2800" b="1" dirty="0">
                <a:solidFill>
                  <a:srgbClr val="002060"/>
                </a:solidFill>
              </a:rPr>
            </a:br>
            <a:r>
              <a:rPr lang="fr-FR" sz="2800" b="1" dirty="0">
                <a:solidFill>
                  <a:srgbClr val="002060"/>
                </a:solidFill>
              </a:rPr>
              <a:t>Quel cadre pour l’évaluation et quelles seront les personnes habilitées ?</a:t>
            </a:r>
            <a:br>
              <a:rPr lang="fr-FR" sz="2800" b="1" dirty="0">
                <a:solidFill>
                  <a:srgbClr val="002060"/>
                </a:solidFill>
              </a:rPr>
            </a:br>
            <a:br>
              <a:rPr lang="fr-FR" sz="2800" b="1" dirty="0">
                <a:solidFill>
                  <a:srgbClr val="002060"/>
                </a:solidFill>
              </a:rPr>
            </a:br>
            <a:br>
              <a:rPr lang="fr-FR" sz="2800" b="1" dirty="0">
                <a:solidFill>
                  <a:srgbClr val="002060"/>
                </a:solidFill>
              </a:rPr>
            </a:br>
            <a:br>
              <a:rPr lang="fr-FR" sz="2800" b="1" dirty="0">
                <a:solidFill>
                  <a:srgbClr val="002060"/>
                </a:solidFill>
              </a:rPr>
            </a:br>
            <a:r>
              <a:rPr lang="fr-FR" sz="2800" b="1" dirty="0">
                <a:solidFill>
                  <a:srgbClr val="002060"/>
                </a:solidFill>
              </a:rPr>
              <a:t>Latitude de manœuvre du SGEC ?</a:t>
            </a:r>
          </a:p>
        </p:txBody>
      </p:sp>
      <p:pic>
        <p:nvPicPr>
          <p:cNvPr id="4" name="Graphique 3" descr="Questions avec un remplissage uni">
            <a:extLst>
              <a:ext uri="{FF2B5EF4-FFF2-40B4-BE49-F238E27FC236}">
                <a16:creationId xmlns:a16="http://schemas.microsoft.com/office/drawing/2014/main" id="{FBB37346-3C88-4A48-8E00-55082CB53A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9629" y="905919"/>
            <a:ext cx="914400" cy="914400"/>
          </a:xfrm>
          <a:prstGeom prst="rect">
            <a:avLst/>
          </a:prstGeom>
        </p:spPr>
      </p:pic>
      <p:pic>
        <p:nvPicPr>
          <p:cNvPr id="5" name="Graphique 4" descr="Questions avec un remplissage uni">
            <a:extLst>
              <a:ext uri="{FF2B5EF4-FFF2-40B4-BE49-F238E27FC236}">
                <a16:creationId xmlns:a16="http://schemas.microsoft.com/office/drawing/2014/main" id="{4BC708DD-7439-472A-B8B3-60D3C0A54E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484" y="2425649"/>
            <a:ext cx="914400" cy="914400"/>
          </a:xfrm>
          <a:prstGeom prst="rect">
            <a:avLst/>
          </a:prstGeom>
        </p:spPr>
      </p:pic>
      <p:pic>
        <p:nvPicPr>
          <p:cNvPr id="6" name="Graphique 5" descr="Questions avec un remplissage uni">
            <a:extLst>
              <a:ext uri="{FF2B5EF4-FFF2-40B4-BE49-F238E27FC236}">
                <a16:creationId xmlns:a16="http://schemas.microsoft.com/office/drawing/2014/main" id="{89A55F7D-BCCE-4BEE-82D9-DD9EB33814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718" y="3942958"/>
            <a:ext cx="914400" cy="914400"/>
          </a:xfrm>
          <a:prstGeom prst="rect">
            <a:avLst/>
          </a:prstGeom>
        </p:spPr>
      </p:pic>
    </p:spTree>
    <p:extLst>
      <p:ext uri="{BB962C8B-B14F-4D97-AF65-F5344CB8AC3E}">
        <p14:creationId xmlns:p14="http://schemas.microsoft.com/office/powerpoint/2010/main" val="231731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AA15DD-151D-4FE5-B306-55E6C0ADDA9E}"/>
              </a:ext>
            </a:extLst>
          </p:cNvPr>
          <p:cNvSpPr>
            <a:spLocks noGrp="1"/>
          </p:cNvSpPr>
          <p:nvPr>
            <p:ph type="ctrTitle"/>
          </p:nvPr>
        </p:nvSpPr>
        <p:spPr>
          <a:xfrm>
            <a:off x="1649316" y="4343400"/>
            <a:ext cx="9144000" cy="1932261"/>
          </a:xfrm>
        </p:spPr>
        <p:txBody>
          <a:bodyPr>
            <a:noAutofit/>
          </a:bodyPr>
          <a:lstStyle/>
          <a:p>
            <a:pPr marL="342900" indent="-342900" algn="l">
              <a:buFont typeface="Wingdings" panose="05000000000000000000" pitchFamily="2" charset="2"/>
              <a:buChar char="§"/>
            </a:pP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br>
              <a:rPr lang="fr-FR" sz="2400" dirty="0">
                <a:effectLst/>
                <a:latin typeface="Times New Roman" panose="02020603050405020304" pitchFamily="18" charset="0"/>
                <a:ea typeface="Times New Roman" panose="02020603050405020304" pitchFamily="18" charset="0"/>
              </a:rPr>
            </a:br>
            <a:r>
              <a:rPr lang="fr-FR" sz="2400" dirty="0">
                <a:effectLst/>
                <a:latin typeface="Times New Roman" panose="02020603050405020304" pitchFamily="18" charset="0"/>
                <a:ea typeface="Times New Roman" panose="02020603050405020304" pitchFamily="18" charset="0"/>
              </a:rPr>
              <a:t>                                        </a:t>
            </a:r>
            <a:br>
              <a:rPr lang="fr-FR" sz="4400" b="1" dirty="0">
                <a:solidFill>
                  <a:srgbClr val="002060"/>
                </a:solidFill>
              </a:rPr>
            </a:br>
            <a:br>
              <a:rPr lang="fr-FR" sz="2800" b="1" dirty="0">
                <a:solidFill>
                  <a:srgbClr val="002060"/>
                </a:solidFill>
              </a:rPr>
            </a:br>
            <a:r>
              <a:rPr lang="fr-FR" sz="2800" b="1" dirty="0">
                <a:solidFill>
                  <a:srgbClr val="002060"/>
                </a:solidFill>
              </a:rPr>
              <a:t>Comment tenir les délais du 17 janvier pour l’autoévaluation dans un contexte où nous ne savons toujours pas ce qui est vraiment attendu en terme de contenu et du nombre de pages à rendre…</a:t>
            </a:r>
            <a:br>
              <a:rPr lang="fr-FR" sz="2800" b="1" dirty="0">
                <a:solidFill>
                  <a:srgbClr val="002060"/>
                </a:solidFill>
              </a:rPr>
            </a:br>
            <a:br>
              <a:rPr lang="fr-FR" sz="2800" b="1" dirty="0">
                <a:solidFill>
                  <a:srgbClr val="002060"/>
                </a:solidFill>
              </a:rPr>
            </a:br>
            <a:r>
              <a:rPr lang="fr-FR" sz="2800" b="1" dirty="0">
                <a:solidFill>
                  <a:srgbClr val="002060"/>
                </a:solidFill>
              </a:rPr>
              <a:t>Rien sur les évaluateurs et sur leur formation non plus.</a:t>
            </a:r>
            <a:br>
              <a:rPr lang="fr-FR" sz="2800" b="1" dirty="0">
                <a:solidFill>
                  <a:srgbClr val="002060"/>
                </a:solidFill>
              </a:rPr>
            </a:br>
            <a:br>
              <a:rPr lang="fr-FR" sz="2800" b="1" dirty="0">
                <a:solidFill>
                  <a:srgbClr val="002060"/>
                </a:solidFill>
              </a:rPr>
            </a:br>
            <a:br>
              <a:rPr lang="fr-FR" sz="2800" b="1" dirty="0">
                <a:solidFill>
                  <a:srgbClr val="002060"/>
                </a:solidFill>
              </a:rPr>
            </a:br>
            <a:r>
              <a:rPr lang="fr-FR" sz="2800" b="1" dirty="0">
                <a:solidFill>
                  <a:srgbClr val="002060"/>
                </a:solidFill>
              </a:rPr>
              <a:t>On nous a nommé un coordinateur référent pour nos établissements qui visiblement n’est pas pressé de prendre contact avec nous…</a:t>
            </a:r>
            <a:br>
              <a:rPr lang="fr-FR" sz="2800" b="1" dirty="0">
                <a:solidFill>
                  <a:srgbClr val="002060"/>
                </a:solidFill>
              </a:rPr>
            </a:br>
            <a:br>
              <a:rPr lang="fr-FR" sz="2800" dirty="0">
                <a:effectLst/>
                <a:latin typeface="Times New Roman" panose="02020603050405020304" pitchFamily="18" charset="0"/>
                <a:ea typeface="Times New Roman" panose="02020603050405020304" pitchFamily="18" charset="0"/>
              </a:rPr>
            </a:br>
            <a:br>
              <a:rPr lang="fr-FR" sz="2800" dirty="0">
                <a:effectLst/>
                <a:latin typeface="Times New Roman" panose="02020603050405020304" pitchFamily="18" charset="0"/>
                <a:ea typeface="Times New Roman" panose="02020603050405020304" pitchFamily="18" charset="0"/>
              </a:rPr>
            </a:br>
            <a:r>
              <a:rPr lang="fr-FR" sz="2800" b="1" dirty="0">
                <a:solidFill>
                  <a:srgbClr val="002060"/>
                </a:solidFill>
              </a:rPr>
              <a:t>HELP SYNADIC !</a:t>
            </a:r>
          </a:p>
        </p:txBody>
      </p:sp>
      <p:pic>
        <p:nvPicPr>
          <p:cNvPr id="4" name="Graphique 3" descr="Questions avec un remplissage uni">
            <a:extLst>
              <a:ext uri="{FF2B5EF4-FFF2-40B4-BE49-F238E27FC236}">
                <a16:creationId xmlns:a16="http://schemas.microsoft.com/office/drawing/2014/main" id="{FBB37346-3C88-4A48-8E00-55082CB53A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9629" y="905919"/>
            <a:ext cx="914400" cy="914400"/>
          </a:xfrm>
          <a:prstGeom prst="rect">
            <a:avLst/>
          </a:prstGeom>
        </p:spPr>
      </p:pic>
      <p:pic>
        <p:nvPicPr>
          <p:cNvPr id="5" name="Graphique 4" descr="Questions avec un remplissage uni">
            <a:extLst>
              <a:ext uri="{FF2B5EF4-FFF2-40B4-BE49-F238E27FC236}">
                <a16:creationId xmlns:a16="http://schemas.microsoft.com/office/drawing/2014/main" id="{4BC708DD-7439-472A-B8B3-60D3C0A54E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484" y="2425649"/>
            <a:ext cx="914400" cy="914400"/>
          </a:xfrm>
          <a:prstGeom prst="rect">
            <a:avLst/>
          </a:prstGeom>
        </p:spPr>
      </p:pic>
      <p:pic>
        <p:nvPicPr>
          <p:cNvPr id="6" name="Graphique 5" descr="Questions avec un remplissage uni">
            <a:extLst>
              <a:ext uri="{FF2B5EF4-FFF2-40B4-BE49-F238E27FC236}">
                <a16:creationId xmlns:a16="http://schemas.microsoft.com/office/drawing/2014/main" id="{89A55F7D-BCCE-4BEE-82D9-DD9EB33814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718" y="3942958"/>
            <a:ext cx="914400" cy="914400"/>
          </a:xfrm>
          <a:prstGeom prst="rect">
            <a:avLst/>
          </a:prstGeom>
        </p:spPr>
      </p:pic>
      <p:pic>
        <p:nvPicPr>
          <p:cNvPr id="7" name="Graphique 6" descr="Questions avec un remplissage uni">
            <a:extLst>
              <a:ext uri="{FF2B5EF4-FFF2-40B4-BE49-F238E27FC236}">
                <a16:creationId xmlns:a16="http://schemas.microsoft.com/office/drawing/2014/main" id="{2F883B2B-0FCA-4707-8A23-016BCC54E7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9317" y="5421473"/>
            <a:ext cx="914400" cy="914400"/>
          </a:xfrm>
          <a:prstGeom prst="rect">
            <a:avLst/>
          </a:prstGeom>
        </p:spPr>
      </p:pic>
    </p:spTree>
    <p:extLst>
      <p:ext uri="{BB962C8B-B14F-4D97-AF65-F5344CB8AC3E}">
        <p14:creationId xmlns:p14="http://schemas.microsoft.com/office/powerpoint/2010/main" val="43873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E7557C5-1D51-497F-98D9-94C77E7EC2E9}"/>
              </a:ext>
            </a:extLst>
          </p:cNvPr>
          <p:cNvSpPr txBox="1"/>
          <p:nvPr/>
        </p:nvSpPr>
        <p:spPr>
          <a:xfrm>
            <a:off x="478220" y="240830"/>
            <a:ext cx="11235559" cy="6124754"/>
          </a:xfrm>
          <a:prstGeom prst="rect">
            <a:avLst/>
          </a:prstGeom>
          <a:noFill/>
        </p:spPr>
        <p:txBody>
          <a:bodyPr wrap="square">
            <a:spAutoFit/>
          </a:bodyPr>
          <a:lstStyle/>
          <a:p>
            <a:r>
              <a:rPr lang="fr-FR" sz="2800" b="1" dirty="0">
                <a:solidFill>
                  <a:schemeClr val="accent1"/>
                </a:solidFill>
                <a:effectLst/>
                <a:latin typeface="Arial" panose="020B0604020202020204" pitchFamily="34" charset="0"/>
              </a:rPr>
              <a:t>Finalités spécifiques de l’évaluation externe</a:t>
            </a:r>
            <a:br>
              <a:rPr lang="fr-FR" sz="2800" dirty="0"/>
            </a:br>
            <a:r>
              <a:rPr lang="fr-FR" sz="2800" dirty="0">
                <a:effectLst/>
                <a:latin typeface="Arial" panose="020B0604020202020204" pitchFamily="34" charset="0"/>
              </a:rPr>
              <a:t>L’évaluation externe </a:t>
            </a:r>
            <a:r>
              <a:rPr lang="fr-FR" sz="2800" dirty="0">
                <a:solidFill>
                  <a:schemeClr val="accent1"/>
                </a:solidFill>
                <a:effectLst/>
                <a:latin typeface="Arial" panose="020B0604020202020204" pitchFamily="34" charset="0"/>
              </a:rPr>
              <a:t>s’appuie sur l’auto-évaluation</a:t>
            </a:r>
            <a:r>
              <a:rPr lang="fr-FR" sz="2800" dirty="0">
                <a:effectLst/>
                <a:latin typeface="Arial" panose="020B0604020202020204" pitchFamily="34" charset="0"/>
              </a:rPr>
              <a:t>.</a:t>
            </a:r>
            <a:br>
              <a:rPr lang="fr-FR" sz="2800" dirty="0"/>
            </a:br>
            <a:r>
              <a:rPr lang="fr-FR" sz="2800" dirty="0">
                <a:effectLst/>
                <a:latin typeface="Arial" panose="020B0604020202020204" pitchFamily="34" charset="0"/>
              </a:rPr>
              <a:t>Elle en constitue un prolongement par </a:t>
            </a:r>
            <a:r>
              <a:rPr lang="fr-FR" sz="2800" dirty="0">
                <a:solidFill>
                  <a:schemeClr val="accent1"/>
                </a:solidFill>
                <a:effectLst/>
                <a:latin typeface="Arial" panose="020B0604020202020204" pitchFamily="34" charset="0"/>
              </a:rPr>
              <a:t>le croisement des regards </a:t>
            </a:r>
            <a:r>
              <a:rPr lang="fr-FR" sz="2800" dirty="0">
                <a:effectLst/>
                <a:latin typeface="Arial" panose="020B0604020202020204" pitchFamily="34" charset="0"/>
              </a:rPr>
              <a:t>qu’elle construit entre les acteurs de terrain engagés et celui des observateurs extérieurs.</a:t>
            </a:r>
            <a:br>
              <a:rPr lang="fr-FR" sz="2800" dirty="0"/>
            </a:br>
            <a:r>
              <a:rPr lang="fr-FR" sz="2800" dirty="0">
                <a:solidFill>
                  <a:srgbClr val="FF0000"/>
                </a:solidFill>
                <a:effectLst/>
                <a:latin typeface="Arial" panose="020B0604020202020204" pitchFamily="34" charset="0"/>
              </a:rPr>
              <a:t>Compte tenu de la mission de service public</a:t>
            </a:r>
            <a:r>
              <a:rPr lang="fr-FR" sz="2800" dirty="0">
                <a:effectLst/>
                <a:latin typeface="Arial" panose="020B0604020202020204" pitchFamily="34" charset="0"/>
              </a:rPr>
              <a:t>, </a:t>
            </a:r>
            <a:r>
              <a:rPr lang="fr-FR" sz="2800" dirty="0">
                <a:solidFill>
                  <a:srgbClr val="FF0000"/>
                </a:solidFill>
                <a:effectLst/>
                <a:latin typeface="Arial" panose="020B0604020202020204" pitchFamily="34" charset="0"/>
              </a:rPr>
              <a:t>dans le respect de la singularité et de l’autonomie de l’établissement</a:t>
            </a:r>
            <a:r>
              <a:rPr lang="fr-FR" sz="2800" dirty="0">
                <a:effectLst/>
                <a:latin typeface="Arial" panose="020B0604020202020204" pitchFamily="34" charset="0"/>
              </a:rPr>
              <a:t>, l’évaluation externe vise à </a:t>
            </a:r>
            <a:r>
              <a:rPr lang="fr-FR" sz="2800" dirty="0">
                <a:solidFill>
                  <a:srgbClr val="FF0000"/>
                </a:solidFill>
                <a:effectLst/>
                <a:latin typeface="Arial" panose="020B0604020202020204" pitchFamily="34" charset="0"/>
              </a:rPr>
              <a:t>identifier ses forces, ses faiblesses </a:t>
            </a:r>
            <a:r>
              <a:rPr lang="fr-FR" sz="2800" dirty="0">
                <a:effectLst/>
                <a:latin typeface="Arial" panose="020B0604020202020204" pitchFamily="34" charset="0"/>
              </a:rPr>
              <a:t>et à </a:t>
            </a:r>
            <a:r>
              <a:rPr lang="fr-FR" sz="2800" dirty="0">
                <a:solidFill>
                  <a:srgbClr val="FF0000"/>
                </a:solidFill>
                <a:effectLst/>
                <a:latin typeface="Arial" panose="020B0604020202020204" pitchFamily="34" charset="0"/>
              </a:rPr>
              <a:t>s’appuyer sur son potentiel</a:t>
            </a:r>
            <a:r>
              <a:rPr lang="fr-FR" sz="2800" dirty="0">
                <a:effectLst/>
                <a:latin typeface="Arial" panose="020B0604020202020204" pitchFamily="34" charset="0"/>
              </a:rPr>
              <a:t> pour explorer avec lui les marges de manœuvre et</a:t>
            </a:r>
            <a:br>
              <a:rPr lang="fr-FR" sz="2800" dirty="0"/>
            </a:br>
            <a:r>
              <a:rPr lang="fr-FR" sz="2800" dirty="0">
                <a:effectLst/>
                <a:latin typeface="Arial" panose="020B0604020202020204" pitchFamily="34" charset="0"/>
              </a:rPr>
              <a:t>de progrès propres à </a:t>
            </a:r>
            <a:r>
              <a:rPr lang="fr-FR" sz="2800" dirty="0">
                <a:solidFill>
                  <a:srgbClr val="FF0000"/>
                </a:solidFill>
                <a:effectLst/>
                <a:latin typeface="Arial" panose="020B0604020202020204" pitchFamily="34" charset="0"/>
              </a:rPr>
              <a:t>garantir à l’ensemble des élèves des acquis solides</a:t>
            </a:r>
            <a:r>
              <a:rPr lang="fr-FR" sz="2800" dirty="0">
                <a:effectLst/>
                <a:latin typeface="Arial" panose="020B0604020202020204" pitchFamily="34" charset="0"/>
              </a:rPr>
              <a:t>, un </a:t>
            </a:r>
            <a:r>
              <a:rPr lang="fr-FR" sz="2800" dirty="0">
                <a:solidFill>
                  <a:srgbClr val="FF0000"/>
                </a:solidFill>
                <a:effectLst/>
                <a:latin typeface="Arial" panose="020B0604020202020204" pitchFamily="34" charset="0"/>
              </a:rPr>
              <a:t>parcours adapté </a:t>
            </a:r>
            <a:r>
              <a:rPr lang="fr-FR" sz="2800" dirty="0">
                <a:effectLst/>
                <a:latin typeface="Arial" panose="020B0604020202020204" pitchFamily="34" charset="0"/>
              </a:rPr>
              <a:t>à leur profil et leurs aspirations et une orientation ambitieuse et pertinente.</a:t>
            </a:r>
            <a:br>
              <a:rPr lang="fr-FR" sz="2800" dirty="0"/>
            </a:br>
            <a:r>
              <a:rPr lang="fr-FR" sz="2800" dirty="0">
                <a:effectLst/>
                <a:latin typeface="Arial" panose="020B0604020202020204" pitchFamily="34" charset="0"/>
              </a:rPr>
              <a:t>Elle est une aide apportée à chaque établissement, dans sa </a:t>
            </a:r>
            <a:r>
              <a:rPr lang="fr-FR" sz="2800" dirty="0">
                <a:solidFill>
                  <a:srgbClr val="FF0000"/>
                </a:solidFill>
                <a:effectLst/>
                <a:latin typeface="Arial" panose="020B0604020202020204" pitchFamily="34" charset="0"/>
              </a:rPr>
              <a:t>singularité.</a:t>
            </a:r>
            <a:endParaRPr lang="fr-FR" sz="2800" dirty="0">
              <a:solidFill>
                <a:srgbClr val="FF0000"/>
              </a:solidFill>
            </a:endParaRPr>
          </a:p>
        </p:txBody>
      </p:sp>
    </p:spTree>
    <p:extLst>
      <p:ext uri="{BB962C8B-B14F-4D97-AF65-F5344CB8AC3E}">
        <p14:creationId xmlns:p14="http://schemas.microsoft.com/office/powerpoint/2010/main" val="261338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9A40A9D-2EC0-4DFE-AA3D-6DB508BD527A}"/>
              </a:ext>
            </a:extLst>
          </p:cNvPr>
          <p:cNvPicPr>
            <a:picLocks noChangeAspect="1"/>
          </p:cNvPicPr>
          <p:nvPr/>
        </p:nvPicPr>
        <p:blipFill>
          <a:blip r:embed="rId2"/>
          <a:stretch>
            <a:fillRect/>
          </a:stretch>
        </p:blipFill>
        <p:spPr>
          <a:xfrm>
            <a:off x="157716" y="1197333"/>
            <a:ext cx="11876567" cy="4463334"/>
          </a:xfrm>
          <a:prstGeom prst="rect">
            <a:avLst/>
          </a:prstGeom>
        </p:spPr>
      </p:pic>
    </p:spTree>
    <p:extLst>
      <p:ext uri="{BB962C8B-B14F-4D97-AF65-F5344CB8AC3E}">
        <p14:creationId xmlns:p14="http://schemas.microsoft.com/office/powerpoint/2010/main" val="214874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29D58CA-6187-4232-A488-0CD232EE9026}"/>
              </a:ext>
            </a:extLst>
          </p:cNvPr>
          <p:cNvPicPr>
            <a:picLocks noChangeAspect="1"/>
          </p:cNvPicPr>
          <p:nvPr/>
        </p:nvPicPr>
        <p:blipFill>
          <a:blip r:embed="rId2"/>
          <a:stretch>
            <a:fillRect/>
          </a:stretch>
        </p:blipFill>
        <p:spPr>
          <a:xfrm>
            <a:off x="318977" y="744279"/>
            <a:ext cx="11614009" cy="5638044"/>
          </a:xfrm>
          <a:prstGeom prst="rect">
            <a:avLst/>
          </a:prstGeom>
        </p:spPr>
      </p:pic>
    </p:spTree>
    <p:extLst>
      <p:ext uri="{BB962C8B-B14F-4D97-AF65-F5344CB8AC3E}">
        <p14:creationId xmlns:p14="http://schemas.microsoft.com/office/powerpoint/2010/main" val="129126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77F5B59-C1FE-4580-B293-E177AED37658}"/>
              </a:ext>
            </a:extLst>
          </p:cNvPr>
          <p:cNvPicPr>
            <a:picLocks noChangeAspect="1"/>
          </p:cNvPicPr>
          <p:nvPr/>
        </p:nvPicPr>
        <p:blipFill>
          <a:blip r:embed="rId2"/>
          <a:stretch>
            <a:fillRect/>
          </a:stretch>
        </p:blipFill>
        <p:spPr>
          <a:xfrm>
            <a:off x="223284" y="839973"/>
            <a:ext cx="12069229" cy="4474986"/>
          </a:xfrm>
          <a:prstGeom prst="rect">
            <a:avLst/>
          </a:prstGeom>
        </p:spPr>
      </p:pic>
    </p:spTree>
    <p:extLst>
      <p:ext uri="{BB962C8B-B14F-4D97-AF65-F5344CB8AC3E}">
        <p14:creationId xmlns:p14="http://schemas.microsoft.com/office/powerpoint/2010/main" val="6895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5C2C5BC-4501-4331-A169-37B4BD79B391}"/>
              </a:ext>
            </a:extLst>
          </p:cNvPr>
          <p:cNvPicPr>
            <a:picLocks noChangeAspect="1"/>
          </p:cNvPicPr>
          <p:nvPr/>
        </p:nvPicPr>
        <p:blipFill>
          <a:blip r:embed="rId2"/>
          <a:stretch>
            <a:fillRect/>
          </a:stretch>
        </p:blipFill>
        <p:spPr>
          <a:xfrm>
            <a:off x="152827" y="901237"/>
            <a:ext cx="11886345" cy="4313020"/>
          </a:xfrm>
          <a:prstGeom prst="rect">
            <a:avLst/>
          </a:prstGeom>
        </p:spPr>
      </p:pic>
    </p:spTree>
    <p:extLst>
      <p:ext uri="{BB962C8B-B14F-4D97-AF65-F5344CB8AC3E}">
        <p14:creationId xmlns:p14="http://schemas.microsoft.com/office/powerpoint/2010/main" val="154937118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332</Words>
  <Application>Microsoft Office PowerPoint</Application>
  <PresentationFormat>Grand écran</PresentationFormat>
  <Paragraphs>7</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16</vt:i4>
      </vt:variant>
    </vt:vector>
  </HeadingPairs>
  <TitlesOfParts>
    <vt:vector size="22" baseType="lpstr">
      <vt:lpstr>Arial</vt:lpstr>
      <vt:lpstr>Calibri</vt:lpstr>
      <vt:lpstr>Calibri Light</vt:lpstr>
      <vt:lpstr>Times New Roman</vt:lpstr>
      <vt:lpstr>Wingdings</vt:lpstr>
      <vt:lpstr>Thème Office</vt:lpstr>
      <vt:lpstr>L’EVALUATION DES ETABLISSEMENTS</vt:lpstr>
      <vt:lpstr>                                                 DES QUESTIONS  Qu'est-ce qui est évalué? Pédagogie? Vie scolaire?...   Les personnels auront-ils un entretien avec les évaluateurs?   Quels documents doit-on préparer en amont?    Quelles peuvent être les conséquences d'une telle évaluation?  </vt:lpstr>
      <vt:lpstr>                                                   Distingo entre évaluation et visite de tutelle ?    Quel cadre pour l’évaluation et quelles seront les personnes habilitées ?    Latitude de manœuvre du SGEC ?</vt:lpstr>
      <vt:lpstr>                                                   Comment tenir les délais du 17 janvier pour l’autoévaluation dans un contexte où nous ne savons toujours pas ce qui est vraiment attendu en terme de contenu et du nombre de pages à rendre…  Rien sur les évaluateurs et sur leur formation non plus.   On nous a nommé un coordinateur référent pour nos établissements qui visiblement n’est pas pressé de prendre contact avec nous…   HELP SYNADIC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L’EVALUATION DES ETABLISSEMENTS</dc:title>
  <dc:creator>Anne Valetoux</dc:creator>
  <cp:lastModifiedBy>Anne Valetoux</cp:lastModifiedBy>
  <cp:revision>36</cp:revision>
  <dcterms:created xsi:type="dcterms:W3CDTF">2021-03-23T07:03:29Z</dcterms:created>
  <dcterms:modified xsi:type="dcterms:W3CDTF">2021-11-26T08:14:14Z</dcterms:modified>
</cp:coreProperties>
</file>