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4" r:id="rId2"/>
    <p:sldId id="275" r:id="rId3"/>
    <p:sldId id="282" r:id="rId4"/>
    <p:sldId id="292" r:id="rId5"/>
    <p:sldId id="258" r:id="rId6"/>
    <p:sldId id="276" r:id="rId7"/>
    <p:sldId id="260" r:id="rId8"/>
    <p:sldId id="261" r:id="rId9"/>
    <p:sldId id="262" r:id="rId10"/>
    <p:sldId id="263" r:id="rId11"/>
    <p:sldId id="264" r:id="rId12"/>
    <p:sldId id="265" r:id="rId13"/>
    <p:sldId id="266" r:id="rId14"/>
    <p:sldId id="267" r:id="rId15"/>
    <p:sldId id="268" r:id="rId16"/>
    <p:sldId id="269" r:id="rId17"/>
    <p:sldId id="270" r:id="rId18"/>
    <p:sldId id="293" r:id="rId19"/>
    <p:sldId id="277" r:id="rId20"/>
    <p:sldId id="290" r:id="rId21"/>
    <p:sldId id="278" r:id="rId22"/>
    <p:sldId id="289" r:id="rId23"/>
    <p:sldId id="279" r:id="rId24"/>
    <p:sldId id="288"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697"/>
    <a:srgbClr val="FFFFFF"/>
    <a:srgbClr val="0080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18" d="100"/>
          <a:sy n="118" d="100"/>
        </p:scale>
        <p:origin x="240"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A9215-7F0F-4FD3-9F2B-72E88808AD03}" type="datetimeFigureOut">
              <a:rPr lang="fr-FR" smtClean="0"/>
              <a:t>23/03/2023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09EB2-8EB4-4279-90F7-9E75ED81D549}" type="slidenum">
              <a:rPr lang="fr-FR" smtClean="0"/>
              <a:t>‹N°›</a:t>
            </a:fld>
            <a:endParaRPr lang="fr-FR"/>
          </a:p>
        </p:txBody>
      </p:sp>
    </p:spTree>
    <p:extLst>
      <p:ext uri="{BB962C8B-B14F-4D97-AF65-F5344CB8AC3E}">
        <p14:creationId xmlns:p14="http://schemas.microsoft.com/office/powerpoint/2010/main" val="631392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3971CE-4816-6842-A427-338A3B18565A}" type="slidenum">
              <a:rPr lang="fr-FR" smtClean="0"/>
              <a:t>2</a:t>
            </a:fld>
            <a:endParaRPr lang="fr-FR"/>
          </a:p>
        </p:txBody>
      </p:sp>
    </p:spTree>
    <p:extLst>
      <p:ext uri="{BB962C8B-B14F-4D97-AF65-F5344CB8AC3E}">
        <p14:creationId xmlns:p14="http://schemas.microsoft.com/office/powerpoint/2010/main" val="1704909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3971CE-4816-6842-A427-338A3B18565A}" type="slidenum">
              <a:rPr lang="fr-FR" smtClean="0"/>
              <a:t>24</a:t>
            </a:fld>
            <a:endParaRPr lang="fr-FR"/>
          </a:p>
        </p:txBody>
      </p:sp>
    </p:spTree>
    <p:extLst>
      <p:ext uri="{BB962C8B-B14F-4D97-AF65-F5344CB8AC3E}">
        <p14:creationId xmlns:p14="http://schemas.microsoft.com/office/powerpoint/2010/main" val="374535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3971CE-4816-6842-A427-338A3B18565A}" type="slidenum">
              <a:rPr lang="fr-FR" smtClean="0"/>
              <a:t>3</a:t>
            </a:fld>
            <a:endParaRPr lang="fr-FR"/>
          </a:p>
        </p:txBody>
      </p:sp>
    </p:spTree>
    <p:extLst>
      <p:ext uri="{BB962C8B-B14F-4D97-AF65-F5344CB8AC3E}">
        <p14:creationId xmlns:p14="http://schemas.microsoft.com/office/powerpoint/2010/main" val="396572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3971CE-4816-6842-A427-338A3B18565A}" type="slidenum">
              <a:rPr lang="fr-FR" smtClean="0"/>
              <a:t>4</a:t>
            </a:fld>
            <a:endParaRPr lang="fr-FR"/>
          </a:p>
        </p:txBody>
      </p:sp>
    </p:spTree>
    <p:extLst>
      <p:ext uri="{BB962C8B-B14F-4D97-AF65-F5344CB8AC3E}">
        <p14:creationId xmlns:p14="http://schemas.microsoft.com/office/powerpoint/2010/main" val="63954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3971CE-4816-6842-A427-338A3B18565A}" type="slidenum">
              <a:rPr lang="fr-FR" smtClean="0"/>
              <a:t>18</a:t>
            </a:fld>
            <a:endParaRPr lang="fr-FR"/>
          </a:p>
        </p:txBody>
      </p:sp>
    </p:spTree>
    <p:extLst>
      <p:ext uri="{BB962C8B-B14F-4D97-AF65-F5344CB8AC3E}">
        <p14:creationId xmlns:p14="http://schemas.microsoft.com/office/powerpoint/2010/main" val="233428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3971CE-4816-6842-A427-338A3B18565A}" type="slidenum">
              <a:rPr lang="fr-FR" smtClean="0"/>
              <a:t>19</a:t>
            </a:fld>
            <a:endParaRPr lang="fr-FR"/>
          </a:p>
        </p:txBody>
      </p:sp>
    </p:spTree>
    <p:extLst>
      <p:ext uri="{BB962C8B-B14F-4D97-AF65-F5344CB8AC3E}">
        <p14:creationId xmlns:p14="http://schemas.microsoft.com/office/powerpoint/2010/main" val="1025687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3971CE-4816-6842-A427-338A3B18565A}" type="slidenum">
              <a:rPr lang="fr-FR" smtClean="0"/>
              <a:t>20</a:t>
            </a:fld>
            <a:endParaRPr lang="fr-FR"/>
          </a:p>
        </p:txBody>
      </p:sp>
    </p:spTree>
    <p:extLst>
      <p:ext uri="{BB962C8B-B14F-4D97-AF65-F5344CB8AC3E}">
        <p14:creationId xmlns:p14="http://schemas.microsoft.com/office/powerpoint/2010/main" val="389739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3971CE-4816-6842-A427-338A3B18565A}" type="slidenum">
              <a:rPr lang="fr-FR" smtClean="0"/>
              <a:t>21</a:t>
            </a:fld>
            <a:endParaRPr lang="fr-FR"/>
          </a:p>
        </p:txBody>
      </p:sp>
    </p:spTree>
    <p:extLst>
      <p:ext uri="{BB962C8B-B14F-4D97-AF65-F5344CB8AC3E}">
        <p14:creationId xmlns:p14="http://schemas.microsoft.com/office/powerpoint/2010/main" val="94523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3971CE-4816-6842-A427-338A3B18565A}" type="slidenum">
              <a:rPr lang="fr-FR" smtClean="0"/>
              <a:t>22</a:t>
            </a:fld>
            <a:endParaRPr lang="fr-FR"/>
          </a:p>
        </p:txBody>
      </p:sp>
    </p:spTree>
    <p:extLst>
      <p:ext uri="{BB962C8B-B14F-4D97-AF65-F5344CB8AC3E}">
        <p14:creationId xmlns:p14="http://schemas.microsoft.com/office/powerpoint/2010/main" val="2496073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3971CE-4816-6842-A427-338A3B18565A}" type="slidenum">
              <a:rPr lang="fr-FR" smtClean="0"/>
              <a:t>23</a:t>
            </a:fld>
            <a:endParaRPr lang="fr-FR"/>
          </a:p>
        </p:txBody>
      </p:sp>
    </p:spTree>
    <p:extLst>
      <p:ext uri="{BB962C8B-B14F-4D97-AF65-F5344CB8AC3E}">
        <p14:creationId xmlns:p14="http://schemas.microsoft.com/office/powerpoint/2010/main" val="2657068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106013-A9F2-3997-45E2-15F389081EE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FB073F7-C83A-413C-86A4-549D73CE91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18E3B5C-0CFB-198E-0417-70067FEF68BB}"/>
              </a:ext>
            </a:extLst>
          </p:cNvPr>
          <p:cNvSpPr>
            <a:spLocks noGrp="1"/>
          </p:cNvSpPr>
          <p:nvPr>
            <p:ph type="dt" sz="half" idx="10"/>
          </p:nvPr>
        </p:nvSpPr>
        <p:spPr/>
        <p:txBody>
          <a:bodyPr/>
          <a:lstStyle/>
          <a:p>
            <a:fld id="{5B5E6D41-B0E2-44C1-BD8B-BE856C5E14D4}" type="datetimeFigureOut">
              <a:rPr lang="fr-FR" smtClean="0"/>
              <a:t>23/03/2023</a:t>
            </a:fld>
            <a:endParaRPr lang="fr-FR"/>
          </a:p>
        </p:txBody>
      </p:sp>
      <p:sp>
        <p:nvSpPr>
          <p:cNvPr id="5" name="Espace réservé du pied de page 4">
            <a:extLst>
              <a:ext uri="{FF2B5EF4-FFF2-40B4-BE49-F238E27FC236}">
                <a16:creationId xmlns:a16="http://schemas.microsoft.com/office/drawing/2014/main" id="{FC31E3E3-11CA-75BF-1853-81DC2711E4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F4C6D7-0A1E-D483-8A3E-525A3D5B7B51}"/>
              </a:ext>
            </a:extLst>
          </p:cNvPr>
          <p:cNvSpPr>
            <a:spLocks noGrp="1"/>
          </p:cNvSpPr>
          <p:nvPr>
            <p:ph type="sldNum" sz="quarter" idx="12"/>
          </p:nvPr>
        </p:nvSpPr>
        <p:spPr/>
        <p:txBody>
          <a:bodyPr/>
          <a:lstStyle/>
          <a:p>
            <a:fld id="{F9F0266A-D6A0-416A-A670-C464FF4F6083}" type="slidenum">
              <a:rPr lang="fr-FR" smtClean="0"/>
              <a:t>‹N°›</a:t>
            </a:fld>
            <a:endParaRPr lang="fr-FR"/>
          </a:p>
        </p:txBody>
      </p:sp>
    </p:spTree>
    <p:extLst>
      <p:ext uri="{BB962C8B-B14F-4D97-AF65-F5344CB8AC3E}">
        <p14:creationId xmlns:p14="http://schemas.microsoft.com/office/powerpoint/2010/main" val="3851893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BE41F3-2311-08E1-0AE8-01E7F92A48A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9F0171A-2FC4-3AA4-5B6A-5F38F5E1132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E21B6D-39A8-588E-DEF1-F40DBF4D188D}"/>
              </a:ext>
            </a:extLst>
          </p:cNvPr>
          <p:cNvSpPr>
            <a:spLocks noGrp="1"/>
          </p:cNvSpPr>
          <p:nvPr>
            <p:ph type="dt" sz="half" idx="10"/>
          </p:nvPr>
        </p:nvSpPr>
        <p:spPr/>
        <p:txBody>
          <a:bodyPr/>
          <a:lstStyle/>
          <a:p>
            <a:fld id="{5B5E6D41-B0E2-44C1-BD8B-BE856C5E14D4}" type="datetimeFigureOut">
              <a:rPr lang="fr-FR" smtClean="0"/>
              <a:t>23/03/2023</a:t>
            </a:fld>
            <a:endParaRPr lang="fr-FR"/>
          </a:p>
        </p:txBody>
      </p:sp>
      <p:sp>
        <p:nvSpPr>
          <p:cNvPr id="5" name="Espace réservé du pied de page 4">
            <a:extLst>
              <a:ext uri="{FF2B5EF4-FFF2-40B4-BE49-F238E27FC236}">
                <a16:creationId xmlns:a16="http://schemas.microsoft.com/office/drawing/2014/main" id="{8E012A5A-7A78-DDB2-4681-088060D791B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E737087-EC39-999B-A421-813CF1828664}"/>
              </a:ext>
            </a:extLst>
          </p:cNvPr>
          <p:cNvSpPr>
            <a:spLocks noGrp="1"/>
          </p:cNvSpPr>
          <p:nvPr>
            <p:ph type="sldNum" sz="quarter" idx="12"/>
          </p:nvPr>
        </p:nvSpPr>
        <p:spPr/>
        <p:txBody>
          <a:bodyPr/>
          <a:lstStyle/>
          <a:p>
            <a:fld id="{F9F0266A-D6A0-416A-A670-C464FF4F6083}" type="slidenum">
              <a:rPr lang="fr-FR" smtClean="0"/>
              <a:t>‹N°›</a:t>
            </a:fld>
            <a:endParaRPr lang="fr-FR"/>
          </a:p>
        </p:txBody>
      </p:sp>
    </p:spTree>
    <p:extLst>
      <p:ext uri="{BB962C8B-B14F-4D97-AF65-F5344CB8AC3E}">
        <p14:creationId xmlns:p14="http://schemas.microsoft.com/office/powerpoint/2010/main" val="2344074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7899EBF-BBD4-9655-7DD7-8DE21998122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6B417D0-5000-18CB-66DC-C17C5F5EC5B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C07A9EE-FEC5-6CD0-78B7-7365929B6498}"/>
              </a:ext>
            </a:extLst>
          </p:cNvPr>
          <p:cNvSpPr>
            <a:spLocks noGrp="1"/>
          </p:cNvSpPr>
          <p:nvPr>
            <p:ph type="dt" sz="half" idx="10"/>
          </p:nvPr>
        </p:nvSpPr>
        <p:spPr/>
        <p:txBody>
          <a:bodyPr/>
          <a:lstStyle/>
          <a:p>
            <a:fld id="{5B5E6D41-B0E2-44C1-BD8B-BE856C5E14D4}" type="datetimeFigureOut">
              <a:rPr lang="fr-FR" smtClean="0"/>
              <a:t>23/03/2023</a:t>
            </a:fld>
            <a:endParaRPr lang="fr-FR"/>
          </a:p>
        </p:txBody>
      </p:sp>
      <p:sp>
        <p:nvSpPr>
          <p:cNvPr id="5" name="Espace réservé du pied de page 4">
            <a:extLst>
              <a:ext uri="{FF2B5EF4-FFF2-40B4-BE49-F238E27FC236}">
                <a16:creationId xmlns:a16="http://schemas.microsoft.com/office/drawing/2014/main" id="{749E0B90-8CCD-0947-2031-C59FA808A39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AF942C3-8E54-86E2-8844-DFE6265B2C50}"/>
              </a:ext>
            </a:extLst>
          </p:cNvPr>
          <p:cNvSpPr>
            <a:spLocks noGrp="1"/>
          </p:cNvSpPr>
          <p:nvPr>
            <p:ph type="sldNum" sz="quarter" idx="12"/>
          </p:nvPr>
        </p:nvSpPr>
        <p:spPr/>
        <p:txBody>
          <a:bodyPr/>
          <a:lstStyle/>
          <a:p>
            <a:fld id="{F9F0266A-D6A0-416A-A670-C464FF4F6083}" type="slidenum">
              <a:rPr lang="fr-FR" smtClean="0"/>
              <a:t>‹N°›</a:t>
            </a:fld>
            <a:endParaRPr lang="fr-FR"/>
          </a:p>
        </p:txBody>
      </p:sp>
    </p:spTree>
    <p:extLst>
      <p:ext uri="{BB962C8B-B14F-4D97-AF65-F5344CB8AC3E}">
        <p14:creationId xmlns:p14="http://schemas.microsoft.com/office/powerpoint/2010/main" val="174628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AACDEC-7D7B-524C-31DF-527A4F30F0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26F0A8C-AA8D-21D6-A76F-CC199A1D698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EA9CC1-7BA2-0DB1-4877-510A741753F3}"/>
              </a:ext>
            </a:extLst>
          </p:cNvPr>
          <p:cNvSpPr>
            <a:spLocks noGrp="1"/>
          </p:cNvSpPr>
          <p:nvPr>
            <p:ph type="dt" sz="half" idx="10"/>
          </p:nvPr>
        </p:nvSpPr>
        <p:spPr/>
        <p:txBody>
          <a:bodyPr/>
          <a:lstStyle/>
          <a:p>
            <a:fld id="{5B5E6D41-B0E2-44C1-BD8B-BE856C5E14D4}" type="datetimeFigureOut">
              <a:rPr lang="fr-FR" smtClean="0"/>
              <a:t>23/03/2023</a:t>
            </a:fld>
            <a:endParaRPr lang="fr-FR"/>
          </a:p>
        </p:txBody>
      </p:sp>
      <p:sp>
        <p:nvSpPr>
          <p:cNvPr id="5" name="Espace réservé du pied de page 4">
            <a:extLst>
              <a:ext uri="{FF2B5EF4-FFF2-40B4-BE49-F238E27FC236}">
                <a16:creationId xmlns:a16="http://schemas.microsoft.com/office/drawing/2014/main" id="{0D5DFC18-DA73-7DBC-AB4C-7F02713522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11DEB3B-4178-BD1F-D40E-6A333932A37E}"/>
              </a:ext>
            </a:extLst>
          </p:cNvPr>
          <p:cNvSpPr>
            <a:spLocks noGrp="1"/>
          </p:cNvSpPr>
          <p:nvPr>
            <p:ph type="sldNum" sz="quarter" idx="12"/>
          </p:nvPr>
        </p:nvSpPr>
        <p:spPr/>
        <p:txBody>
          <a:bodyPr/>
          <a:lstStyle/>
          <a:p>
            <a:fld id="{F9F0266A-D6A0-416A-A670-C464FF4F6083}" type="slidenum">
              <a:rPr lang="fr-FR" smtClean="0"/>
              <a:t>‹N°›</a:t>
            </a:fld>
            <a:endParaRPr lang="fr-FR"/>
          </a:p>
        </p:txBody>
      </p:sp>
    </p:spTree>
    <p:extLst>
      <p:ext uri="{BB962C8B-B14F-4D97-AF65-F5344CB8AC3E}">
        <p14:creationId xmlns:p14="http://schemas.microsoft.com/office/powerpoint/2010/main" val="29685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D38148-8BE8-A4C1-944E-65797BAA022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5B996FB-2A70-897E-8A0F-6A0A34B8AF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B8F754F-8051-504D-BC75-0BC59E9BC10A}"/>
              </a:ext>
            </a:extLst>
          </p:cNvPr>
          <p:cNvSpPr>
            <a:spLocks noGrp="1"/>
          </p:cNvSpPr>
          <p:nvPr>
            <p:ph type="dt" sz="half" idx="10"/>
          </p:nvPr>
        </p:nvSpPr>
        <p:spPr/>
        <p:txBody>
          <a:bodyPr/>
          <a:lstStyle/>
          <a:p>
            <a:fld id="{5B5E6D41-B0E2-44C1-BD8B-BE856C5E14D4}" type="datetimeFigureOut">
              <a:rPr lang="fr-FR" smtClean="0"/>
              <a:t>23/03/2023</a:t>
            </a:fld>
            <a:endParaRPr lang="fr-FR"/>
          </a:p>
        </p:txBody>
      </p:sp>
      <p:sp>
        <p:nvSpPr>
          <p:cNvPr id="5" name="Espace réservé du pied de page 4">
            <a:extLst>
              <a:ext uri="{FF2B5EF4-FFF2-40B4-BE49-F238E27FC236}">
                <a16:creationId xmlns:a16="http://schemas.microsoft.com/office/drawing/2014/main" id="{F54F11E0-267B-6ADD-5412-BA8A81E694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78A62C-7871-B84D-B770-7AFE24166635}"/>
              </a:ext>
            </a:extLst>
          </p:cNvPr>
          <p:cNvSpPr>
            <a:spLocks noGrp="1"/>
          </p:cNvSpPr>
          <p:nvPr>
            <p:ph type="sldNum" sz="quarter" idx="12"/>
          </p:nvPr>
        </p:nvSpPr>
        <p:spPr/>
        <p:txBody>
          <a:bodyPr/>
          <a:lstStyle/>
          <a:p>
            <a:fld id="{F9F0266A-D6A0-416A-A670-C464FF4F6083}" type="slidenum">
              <a:rPr lang="fr-FR" smtClean="0"/>
              <a:t>‹N°›</a:t>
            </a:fld>
            <a:endParaRPr lang="fr-FR"/>
          </a:p>
        </p:txBody>
      </p:sp>
    </p:spTree>
    <p:extLst>
      <p:ext uri="{BB962C8B-B14F-4D97-AF65-F5344CB8AC3E}">
        <p14:creationId xmlns:p14="http://schemas.microsoft.com/office/powerpoint/2010/main" val="4017522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18B700-E8A4-D8D5-E3D9-1D19CD3394C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EA7C40C-A686-A96B-3C55-FF0C8E8FE69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1436672-83F0-DC68-7AF1-E1A581C0C9A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531BBAE-7C7F-BB87-266D-B92A832A9A46}"/>
              </a:ext>
            </a:extLst>
          </p:cNvPr>
          <p:cNvSpPr>
            <a:spLocks noGrp="1"/>
          </p:cNvSpPr>
          <p:nvPr>
            <p:ph type="dt" sz="half" idx="10"/>
          </p:nvPr>
        </p:nvSpPr>
        <p:spPr/>
        <p:txBody>
          <a:bodyPr/>
          <a:lstStyle/>
          <a:p>
            <a:fld id="{5B5E6D41-B0E2-44C1-BD8B-BE856C5E14D4}" type="datetimeFigureOut">
              <a:rPr lang="fr-FR" smtClean="0"/>
              <a:t>23/03/2023</a:t>
            </a:fld>
            <a:endParaRPr lang="fr-FR"/>
          </a:p>
        </p:txBody>
      </p:sp>
      <p:sp>
        <p:nvSpPr>
          <p:cNvPr id="6" name="Espace réservé du pied de page 5">
            <a:extLst>
              <a:ext uri="{FF2B5EF4-FFF2-40B4-BE49-F238E27FC236}">
                <a16:creationId xmlns:a16="http://schemas.microsoft.com/office/drawing/2014/main" id="{71CC62D9-9DD2-86E9-20F3-95BB37F071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54ED84E-8964-3957-4C5D-6BB0D2EF9E70}"/>
              </a:ext>
            </a:extLst>
          </p:cNvPr>
          <p:cNvSpPr>
            <a:spLocks noGrp="1"/>
          </p:cNvSpPr>
          <p:nvPr>
            <p:ph type="sldNum" sz="quarter" idx="12"/>
          </p:nvPr>
        </p:nvSpPr>
        <p:spPr/>
        <p:txBody>
          <a:bodyPr/>
          <a:lstStyle/>
          <a:p>
            <a:fld id="{F9F0266A-D6A0-416A-A670-C464FF4F6083}" type="slidenum">
              <a:rPr lang="fr-FR" smtClean="0"/>
              <a:t>‹N°›</a:t>
            </a:fld>
            <a:endParaRPr lang="fr-FR"/>
          </a:p>
        </p:txBody>
      </p:sp>
    </p:spTree>
    <p:extLst>
      <p:ext uri="{BB962C8B-B14F-4D97-AF65-F5344CB8AC3E}">
        <p14:creationId xmlns:p14="http://schemas.microsoft.com/office/powerpoint/2010/main" val="2132962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964A5C-A1FA-B40E-C32C-7DD92571A74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D789F63-C1E4-E453-C5A3-B813D5F420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5275E52-7BBE-F910-BA56-A34B97F3C4E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90D4444-406A-3C26-B10F-FCF9A0006F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F6807F7-48C8-469B-2AAE-6A6331EFBE9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CFE38AB-47F6-FAA3-D803-5B5064BF32AF}"/>
              </a:ext>
            </a:extLst>
          </p:cNvPr>
          <p:cNvSpPr>
            <a:spLocks noGrp="1"/>
          </p:cNvSpPr>
          <p:nvPr>
            <p:ph type="dt" sz="half" idx="10"/>
          </p:nvPr>
        </p:nvSpPr>
        <p:spPr/>
        <p:txBody>
          <a:bodyPr/>
          <a:lstStyle/>
          <a:p>
            <a:fld id="{5B5E6D41-B0E2-44C1-BD8B-BE856C5E14D4}" type="datetimeFigureOut">
              <a:rPr lang="fr-FR" smtClean="0"/>
              <a:t>23/03/2023</a:t>
            </a:fld>
            <a:endParaRPr lang="fr-FR"/>
          </a:p>
        </p:txBody>
      </p:sp>
      <p:sp>
        <p:nvSpPr>
          <p:cNvPr id="8" name="Espace réservé du pied de page 7">
            <a:extLst>
              <a:ext uri="{FF2B5EF4-FFF2-40B4-BE49-F238E27FC236}">
                <a16:creationId xmlns:a16="http://schemas.microsoft.com/office/drawing/2014/main" id="{85C615E0-E247-21F1-C5A5-C10E6C9F9A6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76C381A-39D5-6D9D-008F-D02305493104}"/>
              </a:ext>
            </a:extLst>
          </p:cNvPr>
          <p:cNvSpPr>
            <a:spLocks noGrp="1"/>
          </p:cNvSpPr>
          <p:nvPr>
            <p:ph type="sldNum" sz="quarter" idx="12"/>
          </p:nvPr>
        </p:nvSpPr>
        <p:spPr/>
        <p:txBody>
          <a:bodyPr/>
          <a:lstStyle/>
          <a:p>
            <a:fld id="{F9F0266A-D6A0-416A-A670-C464FF4F6083}" type="slidenum">
              <a:rPr lang="fr-FR" smtClean="0"/>
              <a:t>‹N°›</a:t>
            </a:fld>
            <a:endParaRPr lang="fr-FR"/>
          </a:p>
        </p:txBody>
      </p:sp>
    </p:spTree>
    <p:extLst>
      <p:ext uri="{BB962C8B-B14F-4D97-AF65-F5344CB8AC3E}">
        <p14:creationId xmlns:p14="http://schemas.microsoft.com/office/powerpoint/2010/main" val="116282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16790F-BF86-F4C6-0FA8-47ED51A2D20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AE09A5D-3FC6-D055-75B4-B1478BE6C05F}"/>
              </a:ext>
            </a:extLst>
          </p:cNvPr>
          <p:cNvSpPr>
            <a:spLocks noGrp="1"/>
          </p:cNvSpPr>
          <p:nvPr>
            <p:ph type="dt" sz="half" idx="10"/>
          </p:nvPr>
        </p:nvSpPr>
        <p:spPr/>
        <p:txBody>
          <a:bodyPr/>
          <a:lstStyle/>
          <a:p>
            <a:fld id="{5B5E6D41-B0E2-44C1-BD8B-BE856C5E14D4}" type="datetimeFigureOut">
              <a:rPr lang="fr-FR" smtClean="0"/>
              <a:t>23/03/2023</a:t>
            </a:fld>
            <a:endParaRPr lang="fr-FR"/>
          </a:p>
        </p:txBody>
      </p:sp>
      <p:sp>
        <p:nvSpPr>
          <p:cNvPr id="4" name="Espace réservé du pied de page 3">
            <a:extLst>
              <a:ext uri="{FF2B5EF4-FFF2-40B4-BE49-F238E27FC236}">
                <a16:creationId xmlns:a16="http://schemas.microsoft.com/office/drawing/2014/main" id="{850CD9BA-B2C2-EC36-8CC8-F7C54F72267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49BAB3A-F48D-A7A7-1A66-490EE776799F}"/>
              </a:ext>
            </a:extLst>
          </p:cNvPr>
          <p:cNvSpPr>
            <a:spLocks noGrp="1"/>
          </p:cNvSpPr>
          <p:nvPr>
            <p:ph type="sldNum" sz="quarter" idx="12"/>
          </p:nvPr>
        </p:nvSpPr>
        <p:spPr/>
        <p:txBody>
          <a:bodyPr/>
          <a:lstStyle/>
          <a:p>
            <a:fld id="{F9F0266A-D6A0-416A-A670-C464FF4F6083}" type="slidenum">
              <a:rPr lang="fr-FR" smtClean="0"/>
              <a:t>‹N°›</a:t>
            </a:fld>
            <a:endParaRPr lang="fr-FR"/>
          </a:p>
        </p:txBody>
      </p:sp>
    </p:spTree>
    <p:extLst>
      <p:ext uri="{BB962C8B-B14F-4D97-AF65-F5344CB8AC3E}">
        <p14:creationId xmlns:p14="http://schemas.microsoft.com/office/powerpoint/2010/main" val="4007594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0B259FE-BAE9-3FD0-6426-8361B22EEBB9}"/>
              </a:ext>
            </a:extLst>
          </p:cNvPr>
          <p:cNvSpPr>
            <a:spLocks noGrp="1"/>
          </p:cNvSpPr>
          <p:nvPr>
            <p:ph type="dt" sz="half" idx="10"/>
          </p:nvPr>
        </p:nvSpPr>
        <p:spPr/>
        <p:txBody>
          <a:bodyPr/>
          <a:lstStyle/>
          <a:p>
            <a:fld id="{5B5E6D41-B0E2-44C1-BD8B-BE856C5E14D4}" type="datetimeFigureOut">
              <a:rPr lang="fr-FR" smtClean="0"/>
              <a:t>23/03/2023</a:t>
            </a:fld>
            <a:endParaRPr lang="fr-FR"/>
          </a:p>
        </p:txBody>
      </p:sp>
      <p:sp>
        <p:nvSpPr>
          <p:cNvPr id="3" name="Espace réservé du pied de page 2">
            <a:extLst>
              <a:ext uri="{FF2B5EF4-FFF2-40B4-BE49-F238E27FC236}">
                <a16:creationId xmlns:a16="http://schemas.microsoft.com/office/drawing/2014/main" id="{FF6F79A5-C444-99D6-CBDD-5694C4AD09B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B17E263-FBE9-BD17-F667-D3CE17EF6A52}"/>
              </a:ext>
            </a:extLst>
          </p:cNvPr>
          <p:cNvSpPr>
            <a:spLocks noGrp="1"/>
          </p:cNvSpPr>
          <p:nvPr>
            <p:ph type="sldNum" sz="quarter" idx="12"/>
          </p:nvPr>
        </p:nvSpPr>
        <p:spPr/>
        <p:txBody>
          <a:bodyPr/>
          <a:lstStyle/>
          <a:p>
            <a:fld id="{F9F0266A-D6A0-416A-A670-C464FF4F6083}" type="slidenum">
              <a:rPr lang="fr-FR" smtClean="0"/>
              <a:t>‹N°›</a:t>
            </a:fld>
            <a:endParaRPr lang="fr-FR"/>
          </a:p>
        </p:txBody>
      </p:sp>
    </p:spTree>
    <p:extLst>
      <p:ext uri="{BB962C8B-B14F-4D97-AF65-F5344CB8AC3E}">
        <p14:creationId xmlns:p14="http://schemas.microsoft.com/office/powerpoint/2010/main" val="321373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14B976-F989-0774-32D8-1078DC8FDE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B70FDB0-18A2-04DE-FEFB-3ABB66CF0A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B4E8D94-670F-8671-1454-F2EDB745E9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BAC79D8-0C0A-C6CD-BDD6-01A4DF890508}"/>
              </a:ext>
            </a:extLst>
          </p:cNvPr>
          <p:cNvSpPr>
            <a:spLocks noGrp="1"/>
          </p:cNvSpPr>
          <p:nvPr>
            <p:ph type="dt" sz="half" idx="10"/>
          </p:nvPr>
        </p:nvSpPr>
        <p:spPr/>
        <p:txBody>
          <a:bodyPr/>
          <a:lstStyle/>
          <a:p>
            <a:fld id="{5B5E6D41-B0E2-44C1-BD8B-BE856C5E14D4}" type="datetimeFigureOut">
              <a:rPr lang="fr-FR" smtClean="0"/>
              <a:t>23/03/2023</a:t>
            </a:fld>
            <a:endParaRPr lang="fr-FR"/>
          </a:p>
        </p:txBody>
      </p:sp>
      <p:sp>
        <p:nvSpPr>
          <p:cNvPr id="6" name="Espace réservé du pied de page 5">
            <a:extLst>
              <a:ext uri="{FF2B5EF4-FFF2-40B4-BE49-F238E27FC236}">
                <a16:creationId xmlns:a16="http://schemas.microsoft.com/office/drawing/2014/main" id="{48EB365A-58E0-1494-1013-AC01F9D443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8EC79EA-8888-1CF9-928F-D66A739A4CDA}"/>
              </a:ext>
            </a:extLst>
          </p:cNvPr>
          <p:cNvSpPr>
            <a:spLocks noGrp="1"/>
          </p:cNvSpPr>
          <p:nvPr>
            <p:ph type="sldNum" sz="quarter" idx="12"/>
          </p:nvPr>
        </p:nvSpPr>
        <p:spPr/>
        <p:txBody>
          <a:bodyPr/>
          <a:lstStyle/>
          <a:p>
            <a:fld id="{F9F0266A-D6A0-416A-A670-C464FF4F6083}" type="slidenum">
              <a:rPr lang="fr-FR" smtClean="0"/>
              <a:t>‹N°›</a:t>
            </a:fld>
            <a:endParaRPr lang="fr-FR"/>
          </a:p>
        </p:txBody>
      </p:sp>
    </p:spTree>
    <p:extLst>
      <p:ext uri="{BB962C8B-B14F-4D97-AF65-F5344CB8AC3E}">
        <p14:creationId xmlns:p14="http://schemas.microsoft.com/office/powerpoint/2010/main" val="2594094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95E85F-D5D6-F84E-7C62-4049B0BB62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6106E93-CF33-CF27-A95C-7CECFF46AF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DAD8B2D-FE93-AFF6-F13B-00071C988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D375F71-6C8D-7580-CC2C-86636055D571}"/>
              </a:ext>
            </a:extLst>
          </p:cNvPr>
          <p:cNvSpPr>
            <a:spLocks noGrp="1"/>
          </p:cNvSpPr>
          <p:nvPr>
            <p:ph type="dt" sz="half" idx="10"/>
          </p:nvPr>
        </p:nvSpPr>
        <p:spPr/>
        <p:txBody>
          <a:bodyPr/>
          <a:lstStyle/>
          <a:p>
            <a:fld id="{5B5E6D41-B0E2-44C1-BD8B-BE856C5E14D4}" type="datetimeFigureOut">
              <a:rPr lang="fr-FR" smtClean="0"/>
              <a:t>23/03/2023</a:t>
            </a:fld>
            <a:endParaRPr lang="fr-FR"/>
          </a:p>
        </p:txBody>
      </p:sp>
      <p:sp>
        <p:nvSpPr>
          <p:cNvPr id="6" name="Espace réservé du pied de page 5">
            <a:extLst>
              <a:ext uri="{FF2B5EF4-FFF2-40B4-BE49-F238E27FC236}">
                <a16:creationId xmlns:a16="http://schemas.microsoft.com/office/drawing/2014/main" id="{AD31CA43-43AD-61A2-B266-5EFEA6EF01D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3928DD3-194F-BEE3-20B2-5192332B12E4}"/>
              </a:ext>
            </a:extLst>
          </p:cNvPr>
          <p:cNvSpPr>
            <a:spLocks noGrp="1"/>
          </p:cNvSpPr>
          <p:nvPr>
            <p:ph type="sldNum" sz="quarter" idx="12"/>
          </p:nvPr>
        </p:nvSpPr>
        <p:spPr/>
        <p:txBody>
          <a:bodyPr/>
          <a:lstStyle/>
          <a:p>
            <a:fld id="{F9F0266A-D6A0-416A-A670-C464FF4F6083}" type="slidenum">
              <a:rPr lang="fr-FR" smtClean="0"/>
              <a:t>‹N°›</a:t>
            </a:fld>
            <a:endParaRPr lang="fr-FR"/>
          </a:p>
        </p:txBody>
      </p:sp>
    </p:spTree>
    <p:extLst>
      <p:ext uri="{BB962C8B-B14F-4D97-AF65-F5344CB8AC3E}">
        <p14:creationId xmlns:p14="http://schemas.microsoft.com/office/powerpoint/2010/main" val="719361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693C04E-9BFB-9D36-6261-0856EE4CF8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9220D4F-B874-EF4B-CA37-0E0D3A92B1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C832068-4A55-6300-5B66-2F38C8AC7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E6D41-B0E2-44C1-BD8B-BE856C5E14D4}" type="datetimeFigureOut">
              <a:rPr lang="fr-FR" smtClean="0"/>
              <a:t>23/03/2023</a:t>
            </a:fld>
            <a:endParaRPr lang="fr-FR"/>
          </a:p>
        </p:txBody>
      </p:sp>
      <p:sp>
        <p:nvSpPr>
          <p:cNvPr id="5" name="Espace réservé du pied de page 4">
            <a:extLst>
              <a:ext uri="{FF2B5EF4-FFF2-40B4-BE49-F238E27FC236}">
                <a16:creationId xmlns:a16="http://schemas.microsoft.com/office/drawing/2014/main" id="{3C1719AC-747F-104F-EE9A-7489B2A666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374DE61-5C73-CCDC-DC9C-EFE2F1523A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0266A-D6A0-416A-A670-C464FF4F6083}" type="slidenum">
              <a:rPr lang="fr-FR" smtClean="0"/>
              <a:t>‹N°›</a:t>
            </a:fld>
            <a:endParaRPr lang="fr-FR"/>
          </a:p>
        </p:txBody>
      </p:sp>
    </p:spTree>
    <p:extLst>
      <p:ext uri="{BB962C8B-B14F-4D97-AF65-F5344CB8AC3E}">
        <p14:creationId xmlns:p14="http://schemas.microsoft.com/office/powerpoint/2010/main" val="2972398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mailto:contact@synadic.f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83B45A8F-4CF4-1749-89C2-C31639756D03}"/>
              </a:ext>
            </a:extLst>
          </p:cNvPr>
          <p:cNvGrpSpPr/>
          <p:nvPr/>
        </p:nvGrpSpPr>
        <p:grpSpPr>
          <a:xfrm>
            <a:off x="0" y="0"/>
            <a:ext cx="12192000" cy="6858003"/>
            <a:chOff x="0" y="0"/>
            <a:chExt cx="12192000" cy="6858003"/>
          </a:xfrm>
        </p:grpSpPr>
        <p:pic>
          <p:nvPicPr>
            <p:cNvPr id="9" name="Image 8">
              <a:extLst>
                <a:ext uri="{FF2B5EF4-FFF2-40B4-BE49-F238E27FC236}">
                  <a16:creationId xmlns:a16="http://schemas.microsoft.com/office/drawing/2014/main" id="{1FAAF56F-64E7-FE47-8AFD-E58882D83397}"/>
                </a:ext>
              </a:extLst>
            </p:cNvPr>
            <p:cNvPicPr>
              <a:picLocks noChangeAspect="1"/>
            </p:cNvPicPr>
            <p:nvPr/>
          </p:nvPicPr>
          <p:blipFill>
            <a:blip r:embed="rId2"/>
            <a:stretch>
              <a:fillRect/>
            </a:stretch>
          </p:blipFill>
          <p:spPr>
            <a:xfrm>
              <a:off x="1526237" y="236944"/>
              <a:ext cx="3344274" cy="2165417"/>
            </a:xfrm>
            <a:prstGeom prst="rect">
              <a:avLst/>
            </a:prstGeom>
            <a:noFill/>
          </p:spPr>
        </p:pic>
        <p:pic>
          <p:nvPicPr>
            <p:cNvPr id="10" name="Image 9">
              <a:extLst>
                <a:ext uri="{FF2B5EF4-FFF2-40B4-BE49-F238E27FC236}">
                  <a16:creationId xmlns:a16="http://schemas.microsoft.com/office/drawing/2014/main" id="{D69E8A32-66D5-8349-99E1-A0F231E21D86}"/>
                </a:ext>
              </a:extLst>
            </p:cNvPr>
            <p:cNvPicPr/>
            <p:nvPr/>
          </p:nvPicPr>
          <p:blipFill rotWithShape="1">
            <a:blip r:embed="rId3">
              <a:alphaModFix/>
              <a:extLst>
                <a:ext uri="{28A0092B-C50C-407E-A947-70E740481C1C}">
                  <a14:useLocalDpi xmlns:a14="http://schemas.microsoft.com/office/drawing/2010/main" val="0"/>
                </a:ext>
              </a:extLst>
            </a:blip>
            <a:srcRect l="50000" b="81638"/>
            <a:stretch/>
          </p:blipFill>
          <p:spPr>
            <a:xfrm>
              <a:off x="8360093" y="0"/>
              <a:ext cx="3831907" cy="1990090"/>
            </a:xfrm>
            <a:prstGeom prst="rect">
              <a:avLst/>
            </a:prstGeom>
          </p:spPr>
        </p:pic>
        <p:pic>
          <p:nvPicPr>
            <p:cNvPr id="11" name="Image 10">
              <a:extLst>
                <a:ext uri="{FF2B5EF4-FFF2-40B4-BE49-F238E27FC236}">
                  <a16:creationId xmlns:a16="http://schemas.microsoft.com/office/drawing/2014/main" id="{AF98DAA6-51F6-9B45-9A7C-7C47E567A76E}"/>
                </a:ext>
              </a:extLst>
            </p:cNvPr>
            <p:cNvPicPr/>
            <p:nvPr/>
          </p:nvPicPr>
          <p:blipFill rotWithShape="1">
            <a:blip r:embed="rId3">
              <a:alphaModFix/>
              <a:extLst>
                <a:ext uri="{28A0092B-C50C-407E-A947-70E740481C1C}">
                  <a14:useLocalDpi xmlns:a14="http://schemas.microsoft.com/office/drawing/2010/main" val="0"/>
                </a:ext>
              </a:extLst>
            </a:blip>
            <a:srcRect l="-212" t="19505" r="82194" b="25569"/>
            <a:stretch/>
          </p:blipFill>
          <p:spPr>
            <a:xfrm>
              <a:off x="0" y="905071"/>
              <a:ext cx="1380930" cy="5952929"/>
            </a:xfrm>
            <a:prstGeom prst="rect">
              <a:avLst/>
            </a:prstGeom>
          </p:spPr>
        </p:pic>
        <p:pic>
          <p:nvPicPr>
            <p:cNvPr id="12" name="Image 11">
              <a:extLst>
                <a:ext uri="{FF2B5EF4-FFF2-40B4-BE49-F238E27FC236}">
                  <a16:creationId xmlns:a16="http://schemas.microsoft.com/office/drawing/2014/main" id="{3C075731-C45A-1E43-A2C2-56F48C1B2BD1}"/>
                </a:ext>
              </a:extLst>
            </p:cNvPr>
            <p:cNvPicPr/>
            <p:nvPr/>
          </p:nvPicPr>
          <p:blipFill rotWithShape="1">
            <a:blip r:embed="rId3">
              <a:alphaModFix/>
              <a:extLst>
                <a:ext uri="{28A0092B-C50C-407E-A947-70E740481C1C}">
                  <a14:useLocalDpi xmlns:a14="http://schemas.microsoft.com/office/drawing/2010/main" val="0"/>
                </a:ext>
              </a:extLst>
            </a:blip>
            <a:srcRect l="50000" r="26372" b="81638"/>
            <a:stretch/>
          </p:blipFill>
          <p:spPr>
            <a:xfrm rot="5400000">
              <a:off x="10291545" y="4957548"/>
              <a:ext cx="1810820" cy="1990090"/>
            </a:xfrm>
            <a:prstGeom prst="rect">
              <a:avLst/>
            </a:prstGeom>
          </p:spPr>
        </p:pic>
      </p:grpSp>
      <p:sp>
        <p:nvSpPr>
          <p:cNvPr id="8" name="Titre 1">
            <a:extLst>
              <a:ext uri="{FF2B5EF4-FFF2-40B4-BE49-F238E27FC236}">
                <a16:creationId xmlns:a16="http://schemas.microsoft.com/office/drawing/2014/main" id="{C90C2202-D777-AA43-BA9B-320342F5E6AB}"/>
              </a:ext>
            </a:extLst>
          </p:cNvPr>
          <p:cNvSpPr>
            <a:spLocks noGrp="1"/>
          </p:cNvSpPr>
          <p:nvPr>
            <p:ph type="ctrTitle"/>
          </p:nvPr>
        </p:nvSpPr>
        <p:spPr>
          <a:xfrm>
            <a:off x="690465" y="2991611"/>
            <a:ext cx="12246429" cy="1376408"/>
          </a:xfrm>
        </p:spPr>
        <p:txBody>
          <a:bodyPr anchor="t">
            <a:noAutofit/>
          </a:bodyPr>
          <a:lstStyle/>
          <a:p>
            <a:pPr algn="l"/>
            <a:r>
              <a:rPr lang="fr-FR" sz="5400" b="1" dirty="0">
                <a:solidFill>
                  <a:srgbClr val="FF9F52"/>
                </a:solidFill>
                <a:latin typeface="Avenir Next LT Pro Demi" panose="020B0704020202020204" pitchFamily="34" charset="0"/>
                <a:cs typeface="Calibri"/>
              </a:rPr>
              <a:t>RENCONTRE DRA-DD </a:t>
            </a:r>
            <a:br>
              <a:rPr lang="fr-FR" sz="5400" b="1" dirty="0">
                <a:solidFill>
                  <a:srgbClr val="FF9F52"/>
                </a:solidFill>
                <a:latin typeface="Avenir Next LT Pro Demi" panose="020B0704020202020204" pitchFamily="34" charset="0"/>
                <a:cs typeface="Calibri"/>
              </a:rPr>
            </a:br>
            <a:r>
              <a:rPr lang="fr-FR" sz="5400" b="1" dirty="0">
                <a:solidFill>
                  <a:srgbClr val="FF9F52"/>
                </a:solidFill>
                <a:latin typeface="Avenir Next LT Pro Demi" panose="020B0704020202020204" pitchFamily="34" charset="0"/>
                <a:cs typeface="Calibri"/>
              </a:rPr>
              <a:t>FORMATION PROFESSIONNELLE</a:t>
            </a:r>
          </a:p>
        </p:txBody>
      </p:sp>
      <p:sp>
        <p:nvSpPr>
          <p:cNvPr id="2" name="ZoneTexte 1">
            <a:extLst>
              <a:ext uri="{FF2B5EF4-FFF2-40B4-BE49-F238E27FC236}">
                <a16:creationId xmlns:a16="http://schemas.microsoft.com/office/drawing/2014/main" id="{2FECDF16-8CC8-874E-8EDC-604FEF414B2B}"/>
              </a:ext>
            </a:extLst>
          </p:cNvPr>
          <p:cNvSpPr txBox="1"/>
          <p:nvPr/>
        </p:nvSpPr>
        <p:spPr>
          <a:xfrm>
            <a:off x="1721972" y="5364699"/>
            <a:ext cx="9931918" cy="584775"/>
          </a:xfrm>
          <a:prstGeom prst="rect">
            <a:avLst/>
          </a:prstGeom>
          <a:noFill/>
        </p:spPr>
        <p:txBody>
          <a:bodyPr wrap="square" lIns="91440" tIns="45720" rIns="91440" bIns="45720" rtlCol="0" anchor="t">
            <a:spAutoFit/>
          </a:bodyPr>
          <a:lstStyle/>
          <a:p>
            <a:pPr algn="r"/>
            <a:r>
              <a:rPr lang="it-IT" sz="3200" b="1" dirty="0">
                <a:solidFill>
                  <a:schemeClr val="accent1">
                    <a:lumMod val="75000"/>
                  </a:schemeClr>
                </a:solidFill>
                <a:latin typeface="Avenir Next LT Pro Demi" panose="020B0704020202020204" pitchFamily="34" charset="0"/>
              </a:rPr>
              <a:t>MERCREDI 22 MARS 2023 </a:t>
            </a:r>
          </a:p>
        </p:txBody>
      </p:sp>
    </p:spTree>
    <p:extLst>
      <p:ext uri="{BB962C8B-B14F-4D97-AF65-F5344CB8AC3E}">
        <p14:creationId xmlns:p14="http://schemas.microsoft.com/office/powerpoint/2010/main" val="3431073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B5A679-0869-0513-682E-4D6D3A41790C}"/>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1A885D11-6A55-BB6A-350C-BC94D3FCB98A}"/>
              </a:ext>
            </a:extLst>
          </p:cNvPr>
          <p:cNvSpPr>
            <a:spLocks noGrp="1"/>
          </p:cNvSpPr>
          <p:nvPr>
            <p:ph type="subTitle" idx="1"/>
          </p:nvPr>
        </p:nvSpPr>
        <p:spPr/>
        <p:txBody>
          <a:bodyPr/>
          <a:lstStyle/>
          <a:p>
            <a:endParaRPr lang="fr-FR"/>
          </a:p>
        </p:txBody>
      </p:sp>
      <p:pic>
        <p:nvPicPr>
          <p:cNvPr id="5" name="Image 4" descr="Une image contenant texte&#10;&#10;Description générée automatiquement">
            <a:extLst>
              <a:ext uri="{FF2B5EF4-FFF2-40B4-BE49-F238E27FC236}">
                <a16:creationId xmlns:a16="http://schemas.microsoft.com/office/drawing/2014/main" id="{C51EE5A4-AA7F-CFDC-CCF5-398B19182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104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DB0F94-CB95-BC51-E86A-E2257EA245F9}"/>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747FE870-05A1-5F38-FF92-7F71630E37B9}"/>
              </a:ext>
            </a:extLst>
          </p:cNvPr>
          <p:cNvSpPr>
            <a:spLocks noGrp="1"/>
          </p:cNvSpPr>
          <p:nvPr>
            <p:ph type="subTitle" idx="1"/>
          </p:nvPr>
        </p:nvSpPr>
        <p:spPr/>
        <p:txBody>
          <a:bodyPr/>
          <a:lstStyle/>
          <a:p>
            <a:endParaRPr lang="fr-FR"/>
          </a:p>
        </p:txBody>
      </p:sp>
      <p:pic>
        <p:nvPicPr>
          <p:cNvPr id="5" name="Image 4" descr="Une image contenant texte&#10;&#10;Description générée automatiquement">
            <a:extLst>
              <a:ext uri="{FF2B5EF4-FFF2-40B4-BE49-F238E27FC236}">
                <a16:creationId xmlns:a16="http://schemas.microsoft.com/office/drawing/2014/main" id="{41CE73A7-BEB2-9908-0F0A-69B7030EB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665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F8A50-3FFB-71AA-53E4-C8175B064018}"/>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89875608-48A9-68D1-2BEB-DBF13C018654}"/>
              </a:ext>
            </a:extLst>
          </p:cNvPr>
          <p:cNvSpPr>
            <a:spLocks noGrp="1"/>
          </p:cNvSpPr>
          <p:nvPr>
            <p:ph type="subTitle" idx="1"/>
          </p:nvPr>
        </p:nvSpPr>
        <p:spPr/>
        <p:txBody>
          <a:bodyPr/>
          <a:lstStyle/>
          <a:p>
            <a:endParaRPr lang="fr-FR"/>
          </a:p>
        </p:txBody>
      </p:sp>
      <p:pic>
        <p:nvPicPr>
          <p:cNvPr id="5" name="Image 4" descr="Une image contenant texte&#10;&#10;Description générée automatiquement">
            <a:extLst>
              <a:ext uri="{FF2B5EF4-FFF2-40B4-BE49-F238E27FC236}">
                <a16:creationId xmlns:a16="http://schemas.microsoft.com/office/drawing/2014/main" id="{F5BE198E-B1BA-B398-6E81-136937875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4973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005C3708-0A8F-40BB-3967-2156027311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242" y="206573"/>
            <a:ext cx="11457516" cy="6444853"/>
          </a:xfrm>
        </p:spPr>
      </p:pic>
    </p:spTree>
    <p:extLst>
      <p:ext uri="{BB962C8B-B14F-4D97-AF65-F5344CB8AC3E}">
        <p14:creationId xmlns:p14="http://schemas.microsoft.com/office/powerpoint/2010/main" val="2121404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4D5C2F-2423-0553-D52F-ED636E4A0F36}"/>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8CE6352C-8D11-51E0-39E5-ACA05E332654}"/>
              </a:ext>
            </a:extLst>
          </p:cNvPr>
          <p:cNvSpPr>
            <a:spLocks noGrp="1"/>
          </p:cNvSpPr>
          <p:nvPr>
            <p:ph type="subTitle" idx="1"/>
          </p:nvPr>
        </p:nvSpPr>
        <p:spPr/>
        <p:txBody>
          <a:bodyPr/>
          <a:lstStyle/>
          <a:p>
            <a:endParaRPr lang="fr-FR"/>
          </a:p>
        </p:txBody>
      </p:sp>
      <p:pic>
        <p:nvPicPr>
          <p:cNvPr id="5" name="Image 4" descr="Une image contenant texte&#10;&#10;Description générée automatiquement">
            <a:extLst>
              <a:ext uri="{FF2B5EF4-FFF2-40B4-BE49-F238E27FC236}">
                <a16:creationId xmlns:a16="http://schemas.microsoft.com/office/drawing/2014/main" id="{5F44EE0C-48A0-457B-1AF0-BB2C80C9F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120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2C5095-58BF-1CD8-30C2-AD0148CB12F1}"/>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9F38806E-4BF6-12B9-6ECE-A7BE0C40991E}"/>
              </a:ext>
            </a:extLst>
          </p:cNvPr>
          <p:cNvSpPr>
            <a:spLocks noGrp="1"/>
          </p:cNvSpPr>
          <p:nvPr>
            <p:ph type="subTitle" idx="1"/>
          </p:nvPr>
        </p:nvSpPr>
        <p:spPr/>
        <p:txBody>
          <a:bodyPr/>
          <a:lstStyle/>
          <a:p>
            <a:endParaRPr lang="fr-FR"/>
          </a:p>
        </p:txBody>
      </p:sp>
      <p:pic>
        <p:nvPicPr>
          <p:cNvPr id="5" name="Image 4" descr="Une image contenant texte&#10;&#10;Description générée automatiquement">
            <a:extLst>
              <a:ext uri="{FF2B5EF4-FFF2-40B4-BE49-F238E27FC236}">
                <a16:creationId xmlns:a16="http://schemas.microsoft.com/office/drawing/2014/main" id="{9819F59F-6AE6-3292-51B4-0EB416F01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2715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88EE1CFB-D1F4-967C-1FDD-670D8BB5C6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160" y="340518"/>
            <a:ext cx="10981268" cy="6176963"/>
          </a:xfrm>
        </p:spPr>
      </p:pic>
    </p:spTree>
    <p:extLst>
      <p:ext uri="{BB962C8B-B14F-4D97-AF65-F5344CB8AC3E}">
        <p14:creationId xmlns:p14="http://schemas.microsoft.com/office/powerpoint/2010/main" val="2222308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F4ABFE-995F-815D-EC89-E86343CA335C}"/>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34AE03CA-AD88-2572-07F8-726B961B54CF}"/>
              </a:ext>
            </a:extLst>
          </p:cNvPr>
          <p:cNvSpPr>
            <a:spLocks noGrp="1"/>
          </p:cNvSpPr>
          <p:nvPr>
            <p:ph type="subTitle" idx="1"/>
          </p:nvPr>
        </p:nvSpPr>
        <p:spPr/>
        <p:txBody>
          <a:bodyPr/>
          <a:lstStyle/>
          <a:p>
            <a:endParaRPr lang="fr-FR"/>
          </a:p>
        </p:txBody>
      </p:sp>
      <p:pic>
        <p:nvPicPr>
          <p:cNvPr id="5" name="Image 4" descr="Une image contenant graphique&#10;&#10;Description générée automatiquement">
            <a:extLst>
              <a:ext uri="{FF2B5EF4-FFF2-40B4-BE49-F238E27FC236}">
                <a16:creationId xmlns:a16="http://schemas.microsoft.com/office/drawing/2014/main" id="{526170D9-8A37-9A27-B5A6-C78B54C37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182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numéro de diapositive 17">
            <a:extLst>
              <a:ext uri="{FF2B5EF4-FFF2-40B4-BE49-F238E27FC236}">
                <a16:creationId xmlns:a16="http://schemas.microsoft.com/office/drawing/2014/main" id="{FE579FCB-A4A8-B046-AEB1-E45C771AA547}"/>
              </a:ext>
            </a:extLst>
          </p:cNvPr>
          <p:cNvSpPr>
            <a:spLocks noGrp="1"/>
          </p:cNvSpPr>
          <p:nvPr>
            <p:ph type="sldNum" sz="quarter" idx="12"/>
          </p:nvPr>
        </p:nvSpPr>
        <p:spPr>
          <a:xfrm>
            <a:off x="8703905" y="6505638"/>
            <a:ext cx="2743200" cy="365125"/>
          </a:xfrm>
        </p:spPr>
        <p:txBody>
          <a:bodyPr/>
          <a:lstStyle/>
          <a:p>
            <a:fld id="{761B10E0-34CB-874C-9130-96F0CF540248}" type="slidenum">
              <a:rPr lang="fr-FR" sz="1400" b="1" smtClean="0"/>
              <a:t>18</a:t>
            </a:fld>
            <a:endParaRPr lang="fr-FR" sz="1400" b="1"/>
          </a:p>
        </p:txBody>
      </p:sp>
      <p:pic>
        <p:nvPicPr>
          <p:cNvPr id="5" name="Image 4" descr="Une image contenant texte&#10;&#10;Description générée automatiquement">
            <a:extLst>
              <a:ext uri="{FF2B5EF4-FFF2-40B4-BE49-F238E27FC236}">
                <a16:creationId xmlns:a16="http://schemas.microsoft.com/office/drawing/2014/main" id="{FFAC935D-C3B3-3D7B-A608-81F7980A4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47" y="0"/>
            <a:ext cx="11990439" cy="6744622"/>
          </a:xfrm>
          <a:prstGeom prst="rect">
            <a:avLst/>
          </a:prstGeom>
        </p:spPr>
      </p:pic>
    </p:spTree>
    <p:extLst>
      <p:ext uri="{BB962C8B-B14F-4D97-AF65-F5344CB8AC3E}">
        <p14:creationId xmlns:p14="http://schemas.microsoft.com/office/powerpoint/2010/main" val="300599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2F700851-4F94-3B40-8F42-B52D2C6227EF}"/>
              </a:ext>
            </a:extLst>
          </p:cNvPr>
          <p:cNvGrpSpPr/>
          <p:nvPr/>
        </p:nvGrpSpPr>
        <p:grpSpPr>
          <a:xfrm>
            <a:off x="16515" y="0"/>
            <a:ext cx="11716076" cy="6523148"/>
            <a:chOff x="-18661" y="0"/>
            <a:chExt cx="12210661" cy="6858003"/>
          </a:xfrm>
        </p:grpSpPr>
        <p:pic>
          <p:nvPicPr>
            <p:cNvPr id="6" name="Image 5">
              <a:extLst>
                <a:ext uri="{FF2B5EF4-FFF2-40B4-BE49-F238E27FC236}">
                  <a16:creationId xmlns:a16="http://schemas.microsoft.com/office/drawing/2014/main" id="{BF1B89D3-4812-A74A-86A8-AF0106093CB5}"/>
                </a:ext>
              </a:extLst>
            </p:cNvPr>
            <p:cNvPicPr>
              <a:picLocks noChangeAspect="1"/>
            </p:cNvPicPr>
            <p:nvPr/>
          </p:nvPicPr>
          <p:blipFill>
            <a:blip r:embed="rId3"/>
            <a:stretch>
              <a:fillRect/>
            </a:stretch>
          </p:blipFill>
          <p:spPr>
            <a:xfrm>
              <a:off x="651382" y="172861"/>
              <a:ext cx="1369526" cy="886768"/>
            </a:xfrm>
            <a:prstGeom prst="rect">
              <a:avLst/>
            </a:prstGeom>
            <a:noFill/>
          </p:spPr>
        </p:pic>
        <p:pic>
          <p:nvPicPr>
            <p:cNvPr id="13" name="Image 12">
              <a:extLst>
                <a:ext uri="{FF2B5EF4-FFF2-40B4-BE49-F238E27FC236}">
                  <a16:creationId xmlns:a16="http://schemas.microsoft.com/office/drawing/2014/main" id="{1AB68302-043C-E94B-86E8-113C2E1A768D}"/>
                </a:ext>
              </a:extLst>
            </p:cNvPr>
            <p:cNvPicPr/>
            <p:nvPr/>
          </p:nvPicPr>
          <p:blipFill rotWithShape="1">
            <a:blip r:embed="rId4">
              <a:alphaModFix/>
              <a:extLst>
                <a:ext uri="{28A0092B-C50C-407E-A947-70E740481C1C}">
                  <a14:useLocalDpi xmlns:a14="http://schemas.microsoft.com/office/drawing/2010/main" val="0"/>
                </a:ext>
              </a:extLst>
            </a:blip>
            <a:srcRect l="50000" b="81638"/>
            <a:stretch/>
          </p:blipFill>
          <p:spPr>
            <a:xfrm>
              <a:off x="8360093" y="0"/>
              <a:ext cx="3831907" cy="1990090"/>
            </a:xfrm>
            <a:prstGeom prst="rect">
              <a:avLst/>
            </a:prstGeom>
          </p:spPr>
        </p:pic>
        <p:pic>
          <p:nvPicPr>
            <p:cNvPr id="14" name="Image 13">
              <a:extLst>
                <a:ext uri="{FF2B5EF4-FFF2-40B4-BE49-F238E27FC236}">
                  <a16:creationId xmlns:a16="http://schemas.microsoft.com/office/drawing/2014/main" id="{51CF0FC1-41A8-E341-BF27-B817B902AB54}"/>
                </a:ext>
              </a:extLst>
            </p:cNvPr>
            <p:cNvPicPr/>
            <p:nvPr/>
          </p:nvPicPr>
          <p:blipFill rotWithShape="1">
            <a:blip r:embed="rId5">
              <a:alphaModFix/>
              <a:extLst>
                <a:ext uri="{28A0092B-C50C-407E-A947-70E740481C1C}">
                  <a14:useLocalDpi xmlns:a14="http://schemas.microsoft.com/office/drawing/2010/main" val="0"/>
                </a:ext>
              </a:extLst>
            </a:blip>
            <a:srcRect l="7097" t="19505" r="84404" b="26674"/>
            <a:stretch/>
          </p:blipFill>
          <p:spPr>
            <a:xfrm>
              <a:off x="-18661" y="1024829"/>
              <a:ext cx="651382" cy="5833171"/>
            </a:xfrm>
            <a:prstGeom prst="rect">
              <a:avLst/>
            </a:prstGeom>
          </p:spPr>
        </p:pic>
        <p:pic>
          <p:nvPicPr>
            <p:cNvPr id="15" name="Image 14">
              <a:extLst>
                <a:ext uri="{FF2B5EF4-FFF2-40B4-BE49-F238E27FC236}">
                  <a16:creationId xmlns:a16="http://schemas.microsoft.com/office/drawing/2014/main" id="{C7AA852E-B21A-5B4E-812E-DBE1E21F1A96}"/>
                </a:ext>
              </a:extLst>
            </p:cNvPr>
            <p:cNvPicPr/>
            <p:nvPr/>
          </p:nvPicPr>
          <p:blipFill rotWithShape="1">
            <a:blip r:embed="rId6">
              <a:alphaModFix/>
              <a:extLst>
                <a:ext uri="{28A0092B-C50C-407E-A947-70E740481C1C}">
                  <a14:useLocalDpi xmlns:a14="http://schemas.microsoft.com/office/drawing/2010/main" val="0"/>
                </a:ext>
              </a:extLst>
            </a:blip>
            <a:srcRect l="50000" r="26372" b="81638"/>
            <a:stretch/>
          </p:blipFill>
          <p:spPr>
            <a:xfrm rot="5400000">
              <a:off x="10291545" y="4957548"/>
              <a:ext cx="1810820" cy="1990090"/>
            </a:xfrm>
            <a:prstGeom prst="rect">
              <a:avLst/>
            </a:prstGeom>
          </p:spPr>
        </p:pic>
      </p:grpSp>
      <p:cxnSp>
        <p:nvCxnSpPr>
          <p:cNvPr id="7" name="Connecteur droit 6">
            <a:extLst>
              <a:ext uri="{FF2B5EF4-FFF2-40B4-BE49-F238E27FC236}">
                <a16:creationId xmlns:a16="http://schemas.microsoft.com/office/drawing/2014/main" id="{8F61CF37-532F-7A4F-B98E-5C926E4B2C39}"/>
              </a:ext>
            </a:extLst>
          </p:cNvPr>
          <p:cNvCxnSpPr>
            <a:cxnSpLocks/>
          </p:cNvCxnSpPr>
          <p:nvPr/>
        </p:nvCxnSpPr>
        <p:spPr>
          <a:xfrm>
            <a:off x="583334" y="1175240"/>
            <a:ext cx="1045464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955B3031-F690-B146-A680-0535508357BC}"/>
              </a:ext>
            </a:extLst>
          </p:cNvPr>
          <p:cNvSpPr>
            <a:spLocks noGrp="1"/>
          </p:cNvSpPr>
          <p:nvPr>
            <p:ph type="title"/>
          </p:nvPr>
        </p:nvSpPr>
        <p:spPr>
          <a:xfrm>
            <a:off x="3061270" y="2897264"/>
            <a:ext cx="9989245" cy="899137"/>
          </a:xfrm>
        </p:spPr>
        <p:txBody>
          <a:bodyPr>
            <a:normAutofit fontScale="90000"/>
          </a:bodyPr>
          <a:lstStyle/>
          <a:p>
            <a:r>
              <a:rPr lang="fr-FR" sz="7600" b="1" dirty="0">
                <a:solidFill>
                  <a:srgbClr val="FF9F52"/>
                </a:solidFill>
                <a:latin typeface="Avenir Next LT Pro Demi"/>
                <a:cs typeface="Calibri"/>
              </a:rPr>
              <a:t>ET LA SUITE ?</a:t>
            </a:r>
            <a:br>
              <a:rPr lang="fr-FR" sz="7600" b="1" dirty="0">
                <a:solidFill>
                  <a:srgbClr val="FF9F52"/>
                </a:solidFill>
                <a:latin typeface="Avenir Next LT Pro Demi"/>
                <a:cs typeface="Calibri"/>
              </a:rPr>
            </a:br>
            <a:r>
              <a:rPr lang="fr-FR" b="1" dirty="0">
                <a:solidFill>
                  <a:srgbClr val="FF9F52"/>
                </a:solidFill>
                <a:latin typeface="Avenir Next LT Pro Demi"/>
                <a:cs typeface="Calibri"/>
              </a:rPr>
              <a:t>                                   </a:t>
            </a:r>
            <a:br>
              <a:rPr lang="fr-FR" b="1" dirty="0">
                <a:solidFill>
                  <a:srgbClr val="FF9F52"/>
                </a:solidFill>
                <a:latin typeface="Avenir Next LT Pro Demi"/>
                <a:cs typeface="Calibri"/>
              </a:rPr>
            </a:br>
            <a:endParaRPr lang="fr-FR" dirty="0">
              <a:latin typeface="Avenir Next LT Pro Demi"/>
            </a:endParaRPr>
          </a:p>
        </p:txBody>
      </p:sp>
      <p:sp>
        <p:nvSpPr>
          <p:cNvPr id="18" name="Espace réservé du numéro de diapositive 17">
            <a:extLst>
              <a:ext uri="{FF2B5EF4-FFF2-40B4-BE49-F238E27FC236}">
                <a16:creationId xmlns:a16="http://schemas.microsoft.com/office/drawing/2014/main" id="{FE579FCB-A4A8-B046-AEB1-E45C771AA547}"/>
              </a:ext>
            </a:extLst>
          </p:cNvPr>
          <p:cNvSpPr>
            <a:spLocks noGrp="1"/>
          </p:cNvSpPr>
          <p:nvPr>
            <p:ph type="sldNum" sz="quarter" idx="12"/>
          </p:nvPr>
        </p:nvSpPr>
        <p:spPr>
          <a:xfrm>
            <a:off x="8703905" y="6505638"/>
            <a:ext cx="2743200" cy="365125"/>
          </a:xfrm>
        </p:spPr>
        <p:txBody>
          <a:bodyPr/>
          <a:lstStyle/>
          <a:p>
            <a:fld id="{761B10E0-34CB-874C-9130-96F0CF540248}" type="slidenum">
              <a:rPr lang="fr-FR" sz="1400" b="1" smtClean="0"/>
              <a:t>19</a:t>
            </a:fld>
            <a:endParaRPr lang="fr-FR" sz="1400" b="1"/>
          </a:p>
        </p:txBody>
      </p:sp>
    </p:spTree>
    <p:extLst>
      <p:ext uri="{BB962C8B-B14F-4D97-AF65-F5344CB8AC3E}">
        <p14:creationId xmlns:p14="http://schemas.microsoft.com/office/powerpoint/2010/main" val="3688517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2F700851-4F94-3B40-8F42-B52D2C6227EF}"/>
              </a:ext>
            </a:extLst>
          </p:cNvPr>
          <p:cNvGrpSpPr/>
          <p:nvPr/>
        </p:nvGrpSpPr>
        <p:grpSpPr>
          <a:xfrm>
            <a:off x="16515" y="0"/>
            <a:ext cx="11716076" cy="6523148"/>
            <a:chOff x="-18661" y="0"/>
            <a:chExt cx="12210661" cy="6858003"/>
          </a:xfrm>
        </p:grpSpPr>
        <p:pic>
          <p:nvPicPr>
            <p:cNvPr id="6" name="Image 5">
              <a:extLst>
                <a:ext uri="{FF2B5EF4-FFF2-40B4-BE49-F238E27FC236}">
                  <a16:creationId xmlns:a16="http://schemas.microsoft.com/office/drawing/2014/main" id="{BF1B89D3-4812-A74A-86A8-AF0106093CB5}"/>
                </a:ext>
              </a:extLst>
            </p:cNvPr>
            <p:cNvPicPr>
              <a:picLocks noChangeAspect="1"/>
            </p:cNvPicPr>
            <p:nvPr/>
          </p:nvPicPr>
          <p:blipFill>
            <a:blip r:embed="rId3"/>
            <a:stretch>
              <a:fillRect/>
            </a:stretch>
          </p:blipFill>
          <p:spPr>
            <a:xfrm>
              <a:off x="651382" y="172861"/>
              <a:ext cx="1369526" cy="886768"/>
            </a:xfrm>
            <a:prstGeom prst="rect">
              <a:avLst/>
            </a:prstGeom>
            <a:noFill/>
          </p:spPr>
        </p:pic>
        <p:pic>
          <p:nvPicPr>
            <p:cNvPr id="13" name="Image 12">
              <a:extLst>
                <a:ext uri="{FF2B5EF4-FFF2-40B4-BE49-F238E27FC236}">
                  <a16:creationId xmlns:a16="http://schemas.microsoft.com/office/drawing/2014/main" id="{1AB68302-043C-E94B-86E8-113C2E1A768D}"/>
                </a:ext>
              </a:extLst>
            </p:cNvPr>
            <p:cNvPicPr/>
            <p:nvPr/>
          </p:nvPicPr>
          <p:blipFill rotWithShape="1">
            <a:blip r:embed="rId4">
              <a:alphaModFix/>
              <a:extLst>
                <a:ext uri="{28A0092B-C50C-407E-A947-70E740481C1C}">
                  <a14:useLocalDpi xmlns:a14="http://schemas.microsoft.com/office/drawing/2010/main" val="0"/>
                </a:ext>
              </a:extLst>
            </a:blip>
            <a:srcRect l="50000" b="81638"/>
            <a:stretch/>
          </p:blipFill>
          <p:spPr>
            <a:xfrm>
              <a:off x="8360093" y="0"/>
              <a:ext cx="3831907" cy="1990090"/>
            </a:xfrm>
            <a:prstGeom prst="rect">
              <a:avLst/>
            </a:prstGeom>
          </p:spPr>
        </p:pic>
        <p:pic>
          <p:nvPicPr>
            <p:cNvPr id="14" name="Image 13">
              <a:extLst>
                <a:ext uri="{FF2B5EF4-FFF2-40B4-BE49-F238E27FC236}">
                  <a16:creationId xmlns:a16="http://schemas.microsoft.com/office/drawing/2014/main" id="{51CF0FC1-41A8-E341-BF27-B817B902AB54}"/>
                </a:ext>
              </a:extLst>
            </p:cNvPr>
            <p:cNvPicPr/>
            <p:nvPr/>
          </p:nvPicPr>
          <p:blipFill rotWithShape="1">
            <a:blip r:embed="rId5">
              <a:alphaModFix/>
              <a:extLst>
                <a:ext uri="{28A0092B-C50C-407E-A947-70E740481C1C}">
                  <a14:useLocalDpi xmlns:a14="http://schemas.microsoft.com/office/drawing/2010/main" val="0"/>
                </a:ext>
              </a:extLst>
            </a:blip>
            <a:srcRect l="7097" t="19505" r="84404" b="26674"/>
            <a:stretch/>
          </p:blipFill>
          <p:spPr>
            <a:xfrm>
              <a:off x="-18661" y="1024829"/>
              <a:ext cx="651382" cy="5833171"/>
            </a:xfrm>
            <a:prstGeom prst="rect">
              <a:avLst/>
            </a:prstGeom>
          </p:spPr>
        </p:pic>
        <p:pic>
          <p:nvPicPr>
            <p:cNvPr id="15" name="Image 14">
              <a:extLst>
                <a:ext uri="{FF2B5EF4-FFF2-40B4-BE49-F238E27FC236}">
                  <a16:creationId xmlns:a16="http://schemas.microsoft.com/office/drawing/2014/main" id="{C7AA852E-B21A-5B4E-812E-DBE1E21F1A96}"/>
                </a:ext>
              </a:extLst>
            </p:cNvPr>
            <p:cNvPicPr/>
            <p:nvPr/>
          </p:nvPicPr>
          <p:blipFill rotWithShape="1">
            <a:blip r:embed="rId6">
              <a:alphaModFix/>
              <a:extLst>
                <a:ext uri="{28A0092B-C50C-407E-A947-70E740481C1C}">
                  <a14:useLocalDpi xmlns:a14="http://schemas.microsoft.com/office/drawing/2010/main" val="0"/>
                </a:ext>
              </a:extLst>
            </a:blip>
            <a:srcRect l="50000" r="26372" b="81638"/>
            <a:stretch/>
          </p:blipFill>
          <p:spPr>
            <a:xfrm rot="5400000">
              <a:off x="10291545" y="4957548"/>
              <a:ext cx="1810820" cy="1990090"/>
            </a:xfrm>
            <a:prstGeom prst="rect">
              <a:avLst/>
            </a:prstGeom>
          </p:spPr>
        </p:pic>
      </p:grpSp>
      <p:cxnSp>
        <p:nvCxnSpPr>
          <p:cNvPr id="7" name="Connecteur droit 6">
            <a:extLst>
              <a:ext uri="{FF2B5EF4-FFF2-40B4-BE49-F238E27FC236}">
                <a16:creationId xmlns:a16="http://schemas.microsoft.com/office/drawing/2014/main" id="{8F61CF37-532F-7A4F-B98E-5C926E4B2C39}"/>
              </a:ext>
            </a:extLst>
          </p:cNvPr>
          <p:cNvCxnSpPr>
            <a:cxnSpLocks/>
          </p:cNvCxnSpPr>
          <p:nvPr/>
        </p:nvCxnSpPr>
        <p:spPr>
          <a:xfrm>
            <a:off x="583334" y="1175240"/>
            <a:ext cx="1045464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955B3031-F690-B146-A680-0535508357BC}"/>
              </a:ext>
            </a:extLst>
          </p:cNvPr>
          <p:cNvSpPr>
            <a:spLocks noGrp="1"/>
          </p:cNvSpPr>
          <p:nvPr>
            <p:ph type="title"/>
          </p:nvPr>
        </p:nvSpPr>
        <p:spPr>
          <a:xfrm>
            <a:off x="1456986" y="2408644"/>
            <a:ext cx="9989245" cy="899137"/>
          </a:xfrm>
        </p:spPr>
        <p:txBody>
          <a:bodyPr>
            <a:normAutofit fontScale="90000"/>
          </a:bodyPr>
          <a:lstStyle/>
          <a:p>
            <a:r>
              <a:rPr lang="fr-FR" b="1" dirty="0">
                <a:solidFill>
                  <a:srgbClr val="FF9F52"/>
                </a:solidFill>
                <a:latin typeface="Avenir Next LT Pro Demi"/>
                <a:cs typeface="Calibri"/>
              </a:rPr>
              <a:t>CRÉATION D’UNE COMMISSION CFC</a:t>
            </a:r>
            <a:br>
              <a:rPr lang="fr-FR" b="1" dirty="0">
                <a:solidFill>
                  <a:srgbClr val="FF9F52"/>
                </a:solidFill>
                <a:latin typeface="Avenir Next LT Pro Demi"/>
                <a:cs typeface="Calibri"/>
              </a:rPr>
            </a:br>
            <a:r>
              <a:rPr lang="fr-FR" b="1" dirty="0">
                <a:solidFill>
                  <a:srgbClr val="FF9F52"/>
                </a:solidFill>
                <a:latin typeface="Avenir Next LT Pro Demi"/>
                <a:cs typeface="Calibri"/>
              </a:rPr>
              <a:t>                                   </a:t>
            </a:r>
            <a:r>
              <a:rPr lang="fr-FR" sz="3600" b="1" dirty="0">
                <a:solidFill>
                  <a:srgbClr val="FF9F52"/>
                </a:solidFill>
                <a:latin typeface="Avenir Next LT Pro Demi"/>
                <a:cs typeface="Calibri"/>
              </a:rPr>
              <a:t>Franck LEVASSEUR</a:t>
            </a:r>
            <a:br>
              <a:rPr lang="fr-FR" b="1" dirty="0">
                <a:solidFill>
                  <a:srgbClr val="FF9F52"/>
                </a:solidFill>
                <a:latin typeface="Avenir Next LT Pro Demi"/>
                <a:cs typeface="Calibri"/>
              </a:rPr>
            </a:br>
            <a:endParaRPr lang="fr-FR" dirty="0">
              <a:latin typeface="Avenir Next LT Pro Demi"/>
            </a:endParaRPr>
          </a:p>
        </p:txBody>
      </p:sp>
      <p:sp>
        <p:nvSpPr>
          <p:cNvPr id="18" name="Espace réservé du numéro de diapositive 17">
            <a:extLst>
              <a:ext uri="{FF2B5EF4-FFF2-40B4-BE49-F238E27FC236}">
                <a16:creationId xmlns:a16="http://schemas.microsoft.com/office/drawing/2014/main" id="{FE579FCB-A4A8-B046-AEB1-E45C771AA547}"/>
              </a:ext>
            </a:extLst>
          </p:cNvPr>
          <p:cNvSpPr>
            <a:spLocks noGrp="1"/>
          </p:cNvSpPr>
          <p:nvPr>
            <p:ph type="sldNum" sz="quarter" idx="12"/>
          </p:nvPr>
        </p:nvSpPr>
        <p:spPr>
          <a:xfrm>
            <a:off x="8703905" y="6505638"/>
            <a:ext cx="2743200" cy="365125"/>
          </a:xfrm>
        </p:spPr>
        <p:txBody>
          <a:bodyPr/>
          <a:lstStyle/>
          <a:p>
            <a:fld id="{761B10E0-34CB-874C-9130-96F0CF540248}" type="slidenum">
              <a:rPr lang="fr-FR" sz="1400" b="1" smtClean="0"/>
              <a:t>2</a:t>
            </a:fld>
            <a:endParaRPr lang="fr-FR" sz="1400" b="1"/>
          </a:p>
        </p:txBody>
      </p:sp>
      <p:sp>
        <p:nvSpPr>
          <p:cNvPr id="3" name="ZoneTexte 2">
            <a:extLst>
              <a:ext uri="{FF2B5EF4-FFF2-40B4-BE49-F238E27FC236}">
                <a16:creationId xmlns:a16="http://schemas.microsoft.com/office/drawing/2014/main" id="{6DC4D7A4-21E0-EC34-E884-8CB438996958}"/>
              </a:ext>
            </a:extLst>
          </p:cNvPr>
          <p:cNvSpPr txBox="1"/>
          <p:nvPr/>
        </p:nvSpPr>
        <p:spPr>
          <a:xfrm>
            <a:off x="2450361" y="4468770"/>
            <a:ext cx="6848384" cy="1071575"/>
          </a:xfrm>
          <a:prstGeom prst="rect">
            <a:avLst/>
          </a:prstGeom>
          <a:noFill/>
        </p:spPr>
        <p:txBody>
          <a:bodyPr wrap="square" lIns="91440" tIns="45720" rIns="91440" bIns="45720" rtlCol="0" anchor="t">
            <a:spAutoFit/>
          </a:bodyPr>
          <a:lstStyle/>
          <a:p>
            <a:pPr>
              <a:lnSpc>
                <a:spcPct val="110000"/>
              </a:lnSpc>
            </a:pPr>
            <a:r>
              <a:rPr lang="fr-FR" sz="3600" b="1" dirty="0">
                <a:latin typeface="Avenir Next" panose="020B0503020202020204"/>
              </a:rPr>
              <a:t>Visio Mardi 28 mars 2023  à 8h30</a:t>
            </a:r>
          </a:p>
          <a:p>
            <a:pPr marL="342900" indent="-342900">
              <a:lnSpc>
                <a:spcPct val="110000"/>
              </a:lnSpc>
              <a:buFont typeface="Wingdings" pitchFamily="2" charset="2"/>
              <a:buChar char="ü"/>
            </a:pPr>
            <a:endParaRPr lang="fr-FR" sz="2300" dirty="0">
              <a:latin typeface="Avenir Next" panose="020B0503020202020204" pitchFamily="34" charset="0"/>
              <a:cs typeface="Calibri" panose="020F0502020204030204"/>
            </a:endParaRPr>
          </a:p>
        </p:txBody>
      </p:sp>
      <p:pic>
        <p:nvPicPr>
          <p:cNvPr id="4" name="Graphique 3" descr="Programmeur contour">
            <a:extLst>
              <a:ext uri="{FF2B5EF4-FFF2-40B4-BE49-F238E27FC236}">
                <a16:creationId xmlns:a16="http://schemas.microsoft.com/office/drawing/2014/main" id="{9B02F948-9D6F-F282-137E-92C5A9E2F7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56813" y="4150574"/>
            <a:ext cx="914400" cy="914400"/>
          </a:xfrm>
          <a:prstGeom prst="rect">
            <a:avLst/>
          </a:prstGeom>
        </p:spPr>
      </p:pic>
    </p:spTree>
    <p:extLst>
      <p:ext uri="{BB962C8B-B14F-4D97-AF65-F5344CB8AC3E}">
        <p14:creationId xmlns:p14="http://schemas.microsoft.com/office/powerpoint/2010/main" val="3618895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2F700851-4F94-3B40-8F42-B52D2C6227EF}"/>
              </a:ext>
            </a:extLst>
          </p:cNvPr>
          <p:cNvGrpSpPr/>
          <p:nvPr/>
        </p:nvGrpSpPr>
        <p:grpSpPr>
          <a:xfrm>
            <a:off x="16515" y="0"/>
            <a:ext cx="11716076" cy="6523148"/>
            <a:chOff x="-18661" y="0"/>
            <a:chExt cx="12210661" cy="6858003"/>
          </a:xfrm>
        </p:grpSpPr>
        <p:pic>
          <p:nvPicPr>
            <p:cNvPr id="6" name="Image 5">
              <a:extLst>
                <a:ext uri="{FF2B5EF4-FFF2-40B4-BE49-F238E27FC236}">
                  <a16:creationId xmlns:a16="http://schemas.microsoft.com/office/drawing/2014/main" id="{BF1B89D3-4812-A74A-86A8-AF0106093CB5}"/>
                </a:ext>
              </a:extLst>
            </p:cNvPr>
            <p:cNvPicPr>
              <a:picLocks noChangeAspect="1"/>
            </p:cNvPicPr>
            <p:nvPr/>
          </p:nvPicPr>
          <p:blipFill>
            <a:blip r:embed="rId3"/>
            <a:stretch>
              <a:fillRect/>
            </a:stretch>
          </p:blipFill>
          <p:spPr>
            <a:xfrm>
              <a:off x="651382" y="172861"/>
              <a:ext cx="1369526" cy="886768"/>
            </a:xfrm>
            <a:prstGeom prst="rect">
              <a:avLst/>
            </a:prstGeom>
            <a:noFill/>
          </p:spPr>
        </p:pic>
        <p:pic>
          <p:nvPicPr>
            <p:cNvPr id="13" name="Image 12">
              <a:extLst>
                <a:ext uri="{FF2B5EF4-FFF2-40B4-BE49-F238E27FC236}">
                  <a16:creationId xmlns:a16="http://schemas.microsoft.com/office/drawing/2014/main" id="{1AB68302-043C-E94B-86E8-113C2E1A768D}"/>
                </a:ext>
              </a:extLst>
            </p:cNvPr>
            <p:cNvPicPr/>
            <p:nvPr/>
          </p:nvPicPr>
          <p:blipFill rotWithShape="1">
            <a:blip r:embed="rId4">
              <a:alphaModFix/>
              <a:extLst>
                <a:ext uri="{28A0092B-C50C-407E-A947-70E740481C1C}">
                  <a14:useLocalDpi xmlns:a14="http://schemas.microsoft.com/office/drawing/2010/main" val="0"/>
                </a:ext>
              </a:extLst>
            </a:blip>
            <a:srcRect l="50000" b="81638"/>
            <a:stretch/>
          </p:blipFill>
          <p:spPr>
            <a:xfrm>
              <a:off x="8360093" y="0"/>
              <a:ext cx="3831907" cy="1990090"/>
            </a:xfrm>
            <a:prstGeom prst="rect">
              <a:avLst/>
            </a:prstGeom>
          </p:spPr>
        </p:pic>
        <p:pic>
          <p:nvPicPr>
            <p:cNvPr id="14" name="Image 13">
              <a:extLst>
                <a:ext uri="{FF2B5EF4-FFF2-40B4-BE49-F238E27FC236}">
                  <a16:creationId xmlns:a16="http://schemas.microsoft.com/office/drawing/2014/main" id="{51CF0FC1-41A8-E341-BF27-B817B902AB54}"/>
                </a:ext>
              </a:extLst>
            </p:cNvPr>
            <p:cNvPicPr/>
            <p:nvPr/>
          </p:nvPicPr>
          <p:blipFill rotWithShape="1">
            <a:blip r:embed="rId5">
              <a:alphaModFix/>
              <a:extLst>
                <a:ext uri="{28A0092B-C50C-407E-A947-70E740481C1C}">
                  <a14:useLocalDpi xmlns:a14="http://schemas.microsoft.com/office/drawing/2010/main" val="0"/>
                </a:ext>
              </a:extLst>
            </a:blip>
            <a:srcRect l="7097" t="19505" r="84404" b="26674"/>
            <a:stretch/>
          </p:blipFill>
          <p:spPr>
            <a:xfrm>
              <a:off x="-18661" y="1024829"/>
              <a:ext cx="651382" cy="5833171"/>
            </a:xfrm>
            <a:prstGeom prst="rect">
              <a:avLst/>
            </a:prstGeom>
          </p:spPr>
        </p:pic>
        <p:pic>
          <p:nvPicPr>
            <p:cNvPr id="15" name="Image 14">
              <a:extLst>
                <a:ext uri="{FF2B5EF4-FFF2-40B4-BE49-F238E27FC236}">
                  <a16:creationId xmlns:a16="http://schemas.microsoft.com/office/drawing/2014/main" id="{C7AA852E-B21A-5B4E-812E-DBE1E21F1A96}"/>
                </a:ext>
              </a:extLst>
            </p:cNvPr>
            <p:cNvPicPr/>
            <p:nvPr/>
          </p:nvPicPr>
          <p:blipFill rotWithShape="1">
            <a:blip r:embed="rId6">
              <a:alphaModFix/>
              <a:extLst>
                <a:ext uri="{28A0092B-C50C-407E-A947-70E740481C1C}">
                  <a14:useLocalDpi xmlns:a14="http://schemas.microsoft.com/office/drawing/2010/main" val="0"/>
                </a:ext>
              </a:extLst>
            </a:blip>
            <a:srcRect l="50000" r="26372" b="81638"/>
            <a:stretch/>
          </p:blipFill>
          <p:spPr>
            <a:xfrm rot="5400000">
              <a:off x="10291545" y="4957548"/>
              <a:ext cx="1810820" cy="1990090"/>
            </a:xfrm>
            <a:prstGeom prst="rect">
              <a:avLst/>
            </a:prstGeom>
          </p:spPr>
        </p:pic>
      </p:grpSp>
      <p:cxnSp>
        <p:nvCxnSpPr>
          <p:cNvPr id="7" name="Connecteur droit 6">
            <a:extLst>
              <a:ext uri="{FF2B5EF4-FFF2-40B4-BE49-F238E27FC236}">
                <a16:creationId xmlns:a16="http://schemas.microsoft.com/office/drawing/2014/main" id="{8F61CF37-532F-7A4F-B98E-5C926E4B2C39}"/>
              </a:ext>
            </a:extLst>
          </p:cNvPr>
          <p:cNvCxnSpPr>
            <a:cxnSpLocks/>
          </p:cNvCxnSpPr>
          <p:nvPr/>
        </p:nvCxnSpPr>
        <p:spPr>
          <a:xfrm>
            <a:off x="583334" y="1175240"/>
            <a:ext cx="1045464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a:extLst>
              <a:ext uri="{FF2B5EF4-FFF2-40B4-BE49-F238E27FC236}">
                <a16:creationId xmlns:a16="http://schemas.microsoft.com/office/drawing/2014/main" id="{FE579FCB-A4A8-B046-AEB1-E45C771AA547}"/>
              </a:ext>
            </a:extLst>
          </p:cNvPr>
          <p:cNvSpPr>
            <a:spLocks noGrp="1"/>
          </p:cNvSpPr>
          <p:nvPr>
            <p:ph type="sldNum" sz="quarter" idx="12"/>
          </p:nvPr>
        </p:nvSpPr>
        <p:spPr>
          <a:xfrm>
            <a:off x="8703905" y="6505638"/>
            <a:ext cx="2743200" cy="365125"/>
          </a:xfrm>
        </p:spPr>
        <p:txBody>
          <a:bodyPr/>
          <a:lstStyle/>
          <a:p>
            <a:fld id="{761B10E0-34CB-874C-9130-96F0CF540248}" type="slidenum">
              <a:rPr lang="fr-FR" sz="1400" b="1" smtClean="0"/>
              <a:t>20</a:t>
            </a:fld>
            <a:endParaRPr lang="fr-FR" sz="1400" b="1"/>
          </a:p>
        </p:txBody>
      </p:sp>
      <p:sp>
        <p:nvSpPr>
          <p:cNvPr id="3" name="ZoneTexte 2">
            <a:extLst>
              <a:ext uri="{FF2B5EF4-FFF2-40B4-BE49-F238E27FC236}">
                <a16:creationId xmlns:a16="http://schemas.microsoft.com/office/drawing/2014/main" id="{4C4A35C9-E51B-CAC5-8620-D3D9DE21B97A}"/>
              </a:ext>
            </a:extLst>
          </p:cNvPr>
          <p:cNvSpPr txBox="1"/>
          <p:nvPr/>
        </p:nvSpPr>
        <p:spPr>
          <a:xfrm>
            <a:off x="459409" y="1892920"/>
            <a:ext cx="10578566" cy="3970318"/>
          </a:xfrm>
          <a:prstGeom prst="rect">
            <a:avLst/>
          </a:prstGeom>
          <a:noFill/>
        </p:spPr>
        <p:txBody>
          <a:bodyPr wrap="square">
            <a:spAutoFit/>
          </a:bodyPr>
          <a:lstStyle/>
          <a:p>
            <a:pPr algn="just"/>
            <a:r>
              <a:rPr lang="fr-FR" sz="2800" dirty="0">
                <a:latin typeface="Avenir Next LT Pro Demi" panose="020B0704020202020204" pitchFamily="34" charset="0"/>
              </a:rPr>
              <a:t>Il devrait y avoir à nouveau des consultations sur la mise en œuvre concrètes des organisations syndicales des personnels, des chefs d’établissement, des branches interprofessionnelles, des représentants d’élèves, des présidents de région, des représentants des parents d’élèves. Ces temps étaient prévus début 2023.</a:t>
            </a:r>
          </a:p>
          <a:p>
            <a:pPr algn="just"/>
            <a:endParaRPr lang="fr-FR" sz="2800" dirty="0">
              <a:latin typeface="Avenir Next LT Pro Demi" panose="020B0704020202020204" pitchFamily="34" charset="0"/>
            </a:endParaRPr>
          </a:p>
          <a:p>
            <a:pPr algn="just"/>
            <a:r>
              <a:rPr lang="fr-FR" sz="2800" dirty="0">
                <a:latin typeface="Avenir Next LT Pro Demi" panose="020B0704020202020204" pitchFamily="34" charset="0"/>
              </a:rPr>
              <a:t>A ce jour, nous n’entendons plus parler de la réforme. Il est vrai que d’autres sujets occupent l’actualité </a:t>
            </a:r>
          </a:p>
        </p:txBody>
      </p:sp>
    </p:spTree>
    <p:extLst>
      <p:ext uri="{BB962C8B-B14F-4D97-AF65-F5344CB8AC3E}">
        <p14:creationId xmlns:p14="http://schemas.microsoft.com/office/powerpoint/2010/main" val="3795656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2F700851-4F94-3B40-8F42-B52D2C6227EF}"/>
              </a:ext>
            </a:extLst>
          </p:cNvPr>
          <p:cNvGrpSpPr/>
          <p:nvPr/>
        </p:nvGrpSpPr>
        <p:grpSpPr>
          <a:xfrm>
            <a:off x="16515" y="0"/>
            <a:ext cx="11716076" cy="6523148"/>
            <a:chOff x="-18661" y="0"/>
            <a:chExt cx="12210661" cy="6858003"/>
          </a:xfrm>
        </p:grpSpPr>
        <p:pic>
          <p:nvPicPr>
            <p:cNvPr id="6" name="Image 5">
              <a:extLst>
                <a:ext uri="{FF2B5EF4-FFF2-40B4-BE49-F238E27FC236}">
                  <a16:creationId xmlns:a16="http://schemas.microsoft.com/office/drawing/2014/main" id="{BF1B89D3-4812-A74A-86A8-AF0106093CB5}"/>
                </a:ext>
              </a:extLst>
            </p:cNvPr>
            <p:cNvPicPr>
              <a:picLocks noChangeAspect="1"/>
            </p:cNvPicPr>
            <p:nvPr/>
          </p:nvPicPr>
          <p:blipFill>
            <a:blip r:embed="rId3"/>
            <a:stretch>
              <a:fillRect/>
            </a:stretch>
          </p:blipFill>
          <p:spPr>
            <a:xfrm>
              <a:off x="651382" y="172861"/>
              <a:ext cx="1369526" cy="886768"/>
            </a:xfrm>
            <a:prstGeom prst="rect">
              <a:avLst/>
            </a:prstGeom>
            <a:noFill/>
          </p:spPr>
        </p:pic>
        <p:pic>
          <p:nvPicPr>
            <p:cNvPr id="13" name="Image 12">
              <a:extLst>
                <a:ext uri="{FF2B5EF4-FFF2-40B4-BE49-F238E27FC236}">
                  <a16:creationId xmlns:a16="http://schemas.microsoft.com/office/drawing/2014/main" id="{1AB68302-043C-E94B-86E8-113C2E1A768D}"/>
                </a:ext>
              </a:extLst>
            </p:cNvPr>
            <p:cNvPicPr/>
            <p:nvPr/>
          </p:nvPicPr>
          <p:blipFill rotWithShape="1">
            <a:blip r:embed="rId4">
              <a:alphaModFix/>
              <a:extLst>
                <a:ext uri="{28A0092B-C50C-407E-A947-70E740481C1C}">
                  <a14:useLocalDpi xmlns:a14="http://schemas.microsoft.com/office/drawing/2010/main" val="0"/>
                </a:ext>
              </a:extLst>
            </a:blip>
            <a:srcRect l="50000" b="81638"/>
            <a:stretch/>
          </p:blipFill>
          <p:spPr>
            <a:xfrm>
              <a:off x="8360093" y="0"/>
              <a:ext cx="3831907" cy="1990090"/>
            </a:xfrm>
            <a:prstGeom prst="rect">
              <a:avLst/>
            </a:prstGeom>
          </p:spPr>
        </p:pic>
        <p:pic>
          <p:nvPicPr>
            <p:cNvPr id="14" name="Image 13">
              <a:extLst>
                <a:ext uri="{FF2B5EF4-FFF2-40B4-BE49-F238E27FC236}">
                  <a16:creationId xmlns:a16="http://schemas.microsoft.com/office/drawing/2014/main" id="{51CF0FC1-41A8-E341-BF27-B817B902AB54}"/>
                </a:ext>
              </a:extLst>
            </p:cNvPr>
            <p:cNvPicPr/>
            <p:nvPr/>
          </p:nvPicPr>
          <p:blipFill rotWithShape="1">
            <a:blip r:embed="rId5">
              <a:alphaModFix/>
              <a:extLst>
                <a:ext uri="{28A0092B-C50C-407E-A947-70E740481C1C}">
                  <a14:useLocalDpi xmlns:a14="http://schemas.microsoft.com/office/drawing/2010/main" val="0"/>
                </a:ext>
              </a:extLst>
            </a:blip>
            <a:srcRect l="7097" t="19505" r="84404" b="26674"/>
            <a:stretch/>
          </p:blipFill>
          <p:spPr>
            <a:xfrm>
              <a:off x="-18661" y="1024829"/>
              <a:ext cx="651382" cy="5833171"/>
            </a:xfrm>
            <a:prstGeom prst="rect">
              <a:avLst/>
            </a:prstGeom>
          </p:spPr>
        </p:pic>
        <p:pic>
          <p:nvPicPr>
            <p:cNvPr id="15" name="Image 14">
              <a:extLst>
                <a:ext uri="{FF2B5EF4-FFF2-40B4-BE49-F238E27FC236}">
                  <a16:creationId xmlns:a16="http://schemas.microsoft.com/office/drawing/2014/main" id="{C7AA852E-B21A-5B4E-812E-DBE1E21F1A96}"/>
                </a:ext>
              </a:extLst>
            </p:cNvPr>
            <p:cNvPicPr/>
            <p:nvPr/>
          </p:nvPicPr>
          <p:blipFill rotWithShape="1">
            <a:blip r:embed="rId6">
              <a:alphaModFix/>
              <a:extLst>
                <a:ext uri="{28A0092B-C50C-407E-A947-70E740481C1C}">
                  <a14:useLocalDpi xmlns:a14="http://schemas.microsoft.com/office/drawing/2010/main" val="0"/>
                </a:ext>
              </a:extLst>
            </a:blip>
            <a:srcRect l="50000" r="26372" b="81638"/>
            <a:stretch/>
          </p:blipFill>
          <p:spPr>
            <a:xfrm rot="5400000">
              <a:off x="10291545" y="4957548"/>
              <a:ext cx="1810820" cy="1990090"/>
            </a:xfrm>
            <a:prstGeom prst="rect">
              <a:avLst/>
            </a:prstGeom>
          </p:spPr>
        </p:pic>
      </p:grpSp>
      <p:cxnSp>
        <p:nvCxnSpPr>
          <p:cNvPr id="7" name="Connecteur droit 6">
            <a:extLst>
              <a:ext uri="{FF2B5EF4-FFF2-40B4-BE49-F238E27FC236}">
                <a16:creationId xmlns:a16="http://schemas.microsoft.com/office/drawing/2014/main" id="{8F61CF37-532F-7A4F-B98E-5C926E4B2C39}"/>
              </a:ext>
            </a:extLst>
          </p:cNvPr>
          <p:cNvCxnSpPr>
            <a:cxnSpLocks/>
          </p:cNvCxnSpPr>
          <p:nvPr/>
        </p:nvCxnSpPr>
        <p:spPr>
          <a:xfrm>
            <a:off x="583334" y="1175240"/>
            <a:ext cx="1045464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955B3031-F690-B146-A680-0535508357BC}"/>
              </a:ext>
            </a:extLst>
          </p:cNvPr>
          <p:cNvSpPr>
            <a:spLocks noGrp="1"/>
          </p:cNvSpPr>
          <p:nvPr>
            <p:ph type="title"/>
          </p:nvPr>
        </p:nvSpPr>
        <p:spPr>
          <a:xfrm>
            <a:off x="1048730" y="3299398"/>
            <a:ext cx="9989245" cy="899137"/>
          </a:xfrm>
        </p:spPr>
        <p:txBody>
          <a:bodyPr>
            <a:normAutofit fontScale="90000"/>
          </a:bodyPr>
          <a:lstStyle/>
          <a:p>
            <a:pPr algn="ctr"/>
            <a:r>
              <a:rPr lang="fr-FR" b="1" dirty="0">
                <a:solidFill>
                  <a:srgbClr val="FF9F52"/>
                </a:solidFill>
                <a:latin typeface="Avenir Next LT Pro Demi"/>
                <a:cs typeface="Calibri"/>
              </a:rPr>
              <a:t>      AVENIR DES SÉRIES STMG </a:t>
            </a:r>
            <a:br>
              <a:rPr lang="fr-FR" b="1" dirty="0">
                <a:solidFill>
                  <a:srgbClr val="FF9F52"/>
                </a:solidFill>
                <a:latin typeface="Avenir Next LT Pro Demi"/>
                <a:cs typeface="Calibri"/>
              </a:rPr>
            </a:br>
            <a:r>
              <a:rPr lang="fr-FR" b="1" dirty="0">
                <a:solidFill>
                  <a:srgbClr val="FF9F52"/>
                </a:solidFill>
                <a:latin typeface="Avenir Next LT Pro Demi"/>
                <a:cs typeface="Calibri"/>
              </a:rPr>
              <a:t>DANS LES DIFFÉRENTES RÉGIONS</a:t>
            </a:r>
            <a:br>
              <a:rPr lang="fr-FR" b="1" dirty="0">
                <a:solidFill>
                  <a:srgbClr val="FF9F52"/>
                </a:solidFill>
                <a:latin typeface="Avenir Next LT Pro Demi"/>
                <a:cs typeface="Calibri"/>
              </a:rPr>
            </a:br>
            <a:r>
              <a:rPr lang="fr-FR" b="1" dirty="0">
                <a:solidFill>
                  <a:srgbClr val="FF9F52"/>
                </a:solidFill>
                <a:latin typeface="Avenir Next LT Pro Demi"/>
                <a:cs typeface="Calibri"/>
              </a:rPr>
              <a:t>                             </a:t>
            </a:r>
            <a:br>
              <a:rPr lang="fr-FR" b="1" dirty="0">
                <a:solidFill>
                  <a:srgbClr val="FF9F52"/>
                </a:solidFill>
                <a:latin typeface="Avenir Next LT Pro Demi"/>
                <a:cs typeface="Calibri"/>
              </a:rPr>
            </a:br>
            <a:endParaRPr lang="fr-FR" dirty="0">
              <a:latin typeface="Avenir Next LT Pro Demi"/>
            </a:endParaRPr>
          </a:p>
        </p:txBody>
      </p:sp>
      <p:sp>
        <p:nvSpPr>
          <p:cNvPr id="18" name="Espace réservé du numéro de diapositive 17">
            <a:extLst>
              <a:ext uri="{FF2B5EF4-FFF2-40B4-BE49-F238E27FC236}">
                <a16:creationId xmlns:a16="http://schemas.microsoft.com/office/drawing/2014/main" id="{FE579FCB-A4A8-B046-AEB1-E45C771AA547}"/>
              </a:ext>
            </a:extLst>
          </p:cNvPr>
          <p:cNvSpPr>
            <a:spLocks noGrp="1"/>
          </p:cNvSpPr>
          <p:nvPr>
            <p:ph type="sldNum" sz="quarter" idx="12"/>
          </p:nvPr>
        </p:nvSpPr>
        <p:spPr>
          <a:xfrm>
            <a:off x="8703905" y="6505638"/>
            <a:ext cx="2743200" cy="365125"/>
          </a:xfrm>
        </p:spPr>
        <p:txBody>
          <a:bodyPr/>
          <a:lstStyle/>
          <a:p>
            <a:fld id="{761B10E0-34CB-874C-9130-96F0CF540248}" type="slidenum">
              <a:rPr lang="fr-FR" sz="1400" b="1" smtClean="0"/>
              <a:t>21</a:t>
            </a:fld>
            <a:endParaRPr lang="fr-FR" sz="1400" b="1"/>
          </a:p>
        </p:txBody>
      </p:sp>
    </p:spTree>
    <p:extLst>
      <p:ext uri="{BB962C8B-B14F-4D97-AF65-F5344CB8AC3E}">
        <p14:creationId xmlns:p14="http://schemas.microsoft.com/office/powerpoint/2010/main" val="472210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2F700851-4F94-3B40-8F42-B52D2C6227EF}"/>
              </a:ext>
            </a:extLst>
          </p:cNvPr>
          <p:cNvGrpSpPr/>
          <p:nvPr/>
        </p:nvGrpSpPr>
        <p:grpSpPr>
          <a:xfrm>
            <a:off x="16515" y="0"/>
            <a:ext cx="11716076" cy="6523148"/>
            <a:chOff x="-18661" y="0"/>
            <a:chExt cx="12210661" cy="6858003"/>
          </a:xfrm>
        </p:grpSpPr>
        <p:pic>
          <p:nvPicPr>
            <p:cNvPr id="6" name="Image 5">
              <a:extLst>
                <a:ext uri="{FF2B5EF4-FFF2-40B4-BE49-F238E27FC236}">
                  <a16:creationId xmlns:a16="http://schemas.microsoft.com/office/drawing/2014/main" id="{BF1B89D3-4812-A74A-86A8-AF0106093CB5}"/>
                </a:ext>
              </a:extLst>
            </p:cNvPr>
            <p:cNvPicPr>
              <a:picLocks noChangeAspect="1"/>
            </p:cNvPicPr>
            <p:nvPr/>
          </p:nvPicPr>
          <p:blipFill>
            <a:blip r:embed="rId3"/>
            <a:stretch>
              <a:fillRect/>
            </a:stretch>
          </p:blipFill>
          <p:spPr>
            <a:xfrm>
              <a:off x="651382" y="172861"/>
              <a:ext cx="1369526" cy="886768"/>
            </a:xfrm>
            <a:prstGeom prst="rect">
              <a:avLst/>
            </a:prstGeom>
            <a:noFill/>
          </p:spPr>
        </p:pic>
        <p:pic>
          <p:nvPicPr>
            <p:cNvPr id="13" name="Image 12">
              <a:extLst>
                <a:ext uri="{FF2B5EF4-FFF2-40B4-BE49-F238E27FC236}">
                  <a16:creationId xmlns:a16="http://schemas.microsoft.com/office/drawing/2014/main" id="{1AB68302-043C-E94B-86E8-113C2E1A768D}"/>
                </a:ext>
              </a:extLst>
            </p:cNvPr>
            <p:cNvPicPr/>
            <p:nvPr/>
          </p:nvPicPr>
          <p:blipFill rotWithShape="1">
            <a:blip r:embed="rId4">
              <a:alphaModFix/>
              <a:extLst>
                <a:ext uri="{28A0092B-C50C-407E-A947-70E740481C1C}">
                  <a14:useLocalDpi xmlns:a14="http://schemas.microsoft.com/office/drawing/2010/main" val="0"/>
                </a:ext>
              </a:extLst>
            </a:blip>
            <a:srcRect l="50000" b="81638"/>
            <a:stretch/>
          </p:blipFill>
          <p:spPr>
            <a:xfrm>
              <a:off x="8360093" y="0"/>
              <a:ext cx="3831907" cy="1990090"/>
            </a:xfrm>
            <a:prstGeom prst="rect">
              <a:avLst/>
            </a:prstGeom>
          </p:spPr>
        </p:pic>
        <p:pic>
          <p:nvPicPr>
            <p:cNvPr id="14" name="Image 13">
              <a:extLst>
                <a:ext uri="{FF2B5EF4-FFF2-40B4-BE49-F238E27FC236}">
                  <a16:creationId xmlns:a16="http://schemas.microsoft.com/office/drawing/2014/main" id="{51CF0FC1-41A8-E341-BF27-B817B902AB54}"/>
                </a:ext>
              </a:extLst>
            </p:cNvPr>
            <p:cNvPicPr/>
            <p:nvPr/>
          </p:nvPicPr>
          <p:blipFill rotWithShape="1">
            <a:blip r:embed="rId5">
              <a:alphaModFix/>
              <a:extLst>
                <a:ext uri="{28A0092B-C50C-407E-A947-70E740481C1C}">
                  <a14:useLocalDpi xmlns:a14="http://schemas.microsoft.com/office/drawing/2010/main" val="0"/>
                </a:ext>
              </a:extLst>
            </a:blip>
            <a:srcRect l="7097" t="19505" r="84404" b="26674"/>
            <a:stretch/>
          </p:blipFill>
          <p:spPr>
            <a:xfrm>
              <a:off x="-18661" y="1024829"/>
              <a:ext cx="651382" cy="5833171"/>
            </a:xfrm>
            <a:prstGeom prst="rect">
              <a:avLst/>
            </a:prstGeom>
          </p:spPr>
        </p:pic>
        <p:pic>
          <p:nvPicPr>
            <p:cNvPr id="15" name="Image 14">
              <a:extLst>
                <a:ext uri="{FF2B5EF4-FFF2-40B4-BE49-F238E27FC236}">
                  <a16:creationId xmlns:a16="http://schemas.microsoft.com/office/drawing/2014/main" id="{C7AA852E-B21A-5B4E-812E-DBE1E21F1A96}"/>
                </a:ext>
              </a:extLst>
            </p:cNvPr>
            <p:cNvPicPr/>
            <p:nvPr/>
          </p:nvPicPr>
          <p:blipFill rotWithShape="1">
            <a:blip r:embed="rId6">
              <a:alphaModFix/>
              <a:extLst>
                <a:ext uri="{28A0092B-C50C-407E-A947-70E740481C1C}">
                  <a14:useLocalDpi xmlns:a14="http://schemas.microsoft.com/office/drawing/2010/main" val="0"/>
                </a:ext>
              </a:extLst>
            </a:blip>
            <a:srcRect l="50000" r="26372" b="81638"/>
            <a:stretch/>
          </p:blipFill>
          <p:spPr>
            <a:xfrm rot="5400000">
              <a:off x="10291545" y="4957548"/>
              <a:ext cx="1810820" cy="1990090"/>
            </a:xfrm>
            <a:prstGeom prst="rect">
              <a:avLst/>
            </a:prstGeom>
          </p:spPr>
        </p:pic>
      </p:grpSp>
      <p:cxnSp>
        <p:nvCxnSpPr>
          <p:cNvPr id="7" name="Connecteur droit 6">
            <a:extLst>
              <a:ext uri="{FF2B5EF4-FFF2-40B4-BE49-F238E27FC236}">
                <a16:creationId xmlns:a16="http://schemas.microsoft.com/office/drawing/2014/main" id="{8F61CF37-532F-7A4F-B98E-5C926E4B2C39}"/>
              </a:ext>
            </a:extLst>
          </p:cNvPr>
          <p:cNvCxnSpPr>
            <a:cxnSpLocks/>
          </p:cNvCxnSpPr>
          <p:nvPr/>
        </p:nvCxnSpPr>
        <p:spPr>
          <a:xfrm>
            <a:off x="583334" y="1175240"/>
            <a:ext cx="1045464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a:extLst>
              <a:ext uri="{FF2B5EF4-FFF2-40B4-BE49-F238E27FC236}">
                <a16:creationId xmlns:a16="http://schemas.microsoft.com/office/drawing/2014/main" id="{FE579FCB-A4A8-B046-AEB1-E45C771AA547}"/>
              </a:ext>
            </a:extLst>
          </p:cNvPr>
          <p:cNvSpPr>
            <a:spLocks noGrp="1"/>
          </p:cNvSpPr>
          <p:nvPr>
            <p:ph type="sldNum" sz="quarter" idx="12"/>
          </p:nvPr>
        </p:nvSpPr>
        <p:spPr>
          <a:xfrm>
            <a:off x="8703905" y="6505638"/>
            <a:ext cx="2743200" cy="365125"/>
          </a:xfrm>
        </p:spPr>
        <p:txBody>
          <a:bodyPr/>
          <a:lstStyle/>
          <a:p>
            <a:fld id="{761B10E0-34CB-874C-9130-96F0CF540248}" type="slidenum">
              <a:rPr lang="fr-FR" sz="1400" b="1" smtClean="0"/>
              <a:t>22</a:t>
            </a:fld>
            <a:endParaRPr lang="fr-FR" sz="1400" b="1"/>
          </a:p>
        </p:txBody>
      </p:sp>
      <p:sp>
        <p:nvSpPr>
          <p:cNvPr id="3" name="ZoneTexte 2">
            <a:extLst>
              <a:ext uri="{FF2B5EF4-FFF2-40B4-BE49-F238E27FC236}">
                <a16:creationId xmlns:a16="http://schemas.microsoft.com/office/drawing/2014/main" id="{BBEE5090-CA7F-86B5-3753-74F7EC349A39}"/>
              </a:ext>
            </a:extLst>
          </p:cNvPr>
          <p:cNvSpPr txBox="1"/>
          <p:nvPr/>
        </p:nvSpPr>
        <p:spPr>
          <a:xfrm>
            <a:off x="602152" y="1363665"/>
            <a:ext cx="10987696" cy="5078313"/>
          </a:xfrm>
          <a:prstGeom prst="rect">
            <a:avLst/>
          </a:prstGeom>
          <a:noFill/>
        </p:spPr>
        <p:txBody>
          <a:bodyPr wrap="square">
            <a:spAutoFit/>
          </a:bodyPr>
          <a:lstStyle/>
          <a:p>
            <a:pPr algn="just"/>
            <a:r>
              <a:rPr lang="fr-FR" dirty="0">
                <a:latin typeface="Avenir Next LT Pro Demi" panose="020B0704020202020204" pitchFamily="34" charset="0"/>
              </a:rPr>
              <a:t>Dans plusieurs académies, le Rectorat a alerté sur la fermeture souhaitée de la série STMG pour la rentrée 2024. On parle même de supprimer la moitié.</a:t>
            </a:r>
          </a:p>
          <a:p>
            <a:pPr algn="just"/>
            <a:endParaRPr lang="fr-FR" dirty="0">
              <a:latin typeface="Avenir Next LT Pro Demi" panose="020B0704020202020204" pitchFamily="34" charset="0"/>
            </a:endParaRPr>
          </a:p>
          <a:p>
            <a:pPr algn="just"/>
            <a:r>
              <a:rPr lang="fr-FR" dirty="0">
                <a:latin typeface="Avenir Next LT Pro Demi" panose="020B0704020202020204" pitchFamily="34" charset="0"/>
              </a:rPr>
              <a:t>Dans le Poitou-Charentes:</a:t>
            </a:r>
          </a:p>
          <a:p>
            <a:pPr algn="just"/>
            <a:r>
              <a:rPr lang="fr-FR" dirty="0">
                <a:latin typeface="Avenir Next LT Pro Demi" panose="020B0704020202020204" pitchFamily="34" charset="0"/>
              </a:rPr>
              <a:t>- Les taux d’orientation sont jugés trop importants vers cette voie technologique au détriment des autres </a:t>
            </a:r>
            <a:r>
              <a:rPr lang="fr-FR" dirty="0">
                <a:latin typeface="Avenir Next LT Pro Demi" panose="020B0704020202020204" pitchFamily="34" charset="0"/>
                <a:sym typeface="Wingdings 3" panose="05040102010807070707" pitchFamily="18" charset="2"/>
              </a:rPr>
              <a:t> </a:t>
            </a:r>
            <a:r>
              <a:rPr lang="fr-FR" dirty="0">
                <a:latin typeface="Avenir Next LT Pro Demi" panose="020B0704020202020204" pitchFamily="34" charset="0"/>
              </a:rPr>
              <a:t>Il est donc demandé de réguler les orientations pour ceux qui ont dans leurs établissements la section STMG et de limiter les orientations pour ceux qui n’ont pas la section.</a:t>
            </a:r>
          </a:p>
          <a:p>
            <a:pPr algn="just"/>
            <a:r>
              <a:rPr lang="fr-FR" dirty="0">
                <a:latin typeface="Avenir Next LT Pro Demi" panose="020B0704020202020204" pitchFamily="34" charset="0"/>
              </a:rPr>
              <a:t>- Une étude RH précise a été faite en Economie-Gestion : l’âge moyen est de 50 ans, 50 titulaires ont plus de 60 ans. Les recrutements de concours ne combleront pas les besoins.</a:t>
            </a:r>
          </a:p>
          <a:p>
            <a:pPr algn="just"/>
            <a:endParaRPr lang="fr-FR" dirty="0">
              <a:latin typeface="Avenir Next LT Pro Demi" panose="020B0704020202020204" pitchFamily="34" charset="0"/>
            </a:endParaRPr>
          </a:p>
          <a:p>
            <a:pPr algn="just"/>
            <a:r>
              <a:rPr lang="fr-FR" dirty="0">
                <a:latin typeface="Avenir Next LT Pro Demi" panose="020B0704020202020204" pitchFamily="34" charset="0"/>
              </a:rPr>
              <a:t>- Les indicateurs qui seront regardés seront : </a:t>
            </a:r>
          </a:p>
          <a:p>
            <a:pPr algn="just"/>
            <a:r>
              <a:rPr lang="fr-FR" dirty="0">
                <a:latin typeface="Avenir Next LT Pro Demi" panose="020B0704020202020204" pitchFamily="34" charset="0"/>
              </a:rPr>
              <a:t>     </a:t>
            </a:r>
            <a:r>
              <a:rPr lang="fr-FR" dirty="0">
                <a:latin typeface="Avenir Next LT Pro Demi" panose="020B0704020202020204" pitchFamily="34" charset="0"/>
                <a:sym typeface="Wingdings 2" panose="05020102010507070707" pitchFamily="18" charset="2"/>
              </a:rPr>
              <a:t> le t</a:t>
            </a:r>
            <a:r>
              <a:rPr lang="fr-FR" dirty="0">
                <a:latin typeface="Avenir Next LT Pro Demi" panose="020B0704020202020204" pitchFamily="34" charset="0"/>
              </a:rPr>
              <a:t>aux de remplissage des classes mais pas trop…</a:t>
            </a:r>
          </a:p>
          <a:p>
            <a:pPr marL="0" indent="0" algn="just">
              <a:buNone/>
            </a:pPr>
            <a:r>
              <a:rPr lang="fr-FR" dirty="0">
                <a:latin typeface="Avenir Next LT Pro Demi" panose="020B0704020202020204" pitchFamily="34" charset="0"/>
              </a:rPr>
              <a:t>     </a:t>
            </a:r>
            <a:r>
              <a:rPr lang="fr-FR" dirty="0">
                <a:latin typeface="Avenir Next LT Pro Demi" panose="020B0704020202020204" pitchFamily="34" charset="0"/>
                <a:sym typeface="Wingdings 2" panose="05020102010507070707" pitchFamily="18" charset="2"/>
              </a:rPr>
              <a:t> les </a:t>
            </a:r>
            <a:r>
              <a:rPr lang="fr-FR" dirty="0">
                <a:latin typeface="Avenir Next LT Pro Demi" panose="020B0704020202020204" pitchFamily="34" charset="0"/>
              </a:rPr>
              <a:t>résultats aux examens</a:t>
            </a:r>
          </a:p>
          <a:p>
            <a:pPr marL="0" indent="0" algn="just">
              <a:buNone/>
            </a:pPr>
            <a:r>
              <a:rPr lang="fr-FR" dirty="0">
                <a:latin typeface="Avenir Next LT Pro Demi" panose="020B0704020202020204" pitchFamily="34" charset="0"/>
              </a:rPr>
              <a:t>     </a:t>
            </a:r>
            <a:r>
              <a:rPr lang="fr-FR" dirty="0">
                <a:latin typeface="Avenir Next LT Pro Demi" panose="020B0704020202020204" pitchFamily="34" charset="0"/>
                <a:sym typeface="Wingdings 2" panose="05020102010507070707" pitchFamily="18" charset="2"/>
              </a:rPr>
              <a:t> l’o</a:t>
            </a:r>
            <a:r>
              <a:rPr lang="fr-FR" dirty="0">
                <a:latin typeface="Avenir Next LT Pro Demi" panose="020B0704020202020204" pitchFamily="34" charset="0"/>
              </a:rPr>
              <a:t>rientation </a:t>
            </a:r>
            <a:r>
              <a:rPr lang="fr-FR" dirty="0" err="1">
                <a:latin typeface="Avenir Next LT Pro Demi" panose="020B0704020202020204" pitchFamily="34" charset="0"/>
              </a:rPr>
              <a:t>post-Bac</a:t>
            </a:r>
            <a:r>
              <a:rPr lang="fr-FR" dirty="0">
                <a:latin typeface="Avenir Next LT Pro Demi" panose="020B0704020202020204" pitchFamily="34" charset="0"/>
              </a:rPr>
              <a:t> : BTS-BUT</a:t>
            </a:r>
          </a:p>
          <a:p>
            <a:pPr marL="0" indent="0" algn="just">
              <a:buNone/>
            </a:pPr>
            <a:r>
              <a:rPr lang="fr-FR" dirty="0">
                <a:latin typeface="Avenir Next LT Pro Demi" panose="020B0704020202020204" pitchFamily="34" charset="0"/>
              </a:rPr>
              <a:t>     </a:t>
            </a:r>
            <a:r>
              <a:rPr lang="fr-FR" dirty="0">
                <a:latin typeface="Avenir Next LT Pro Demi" panose="020B0704020202020204" pitchFamily="34" charset="0"/>
                <a:sym typeface="Wingdings 2" panose="05020102010507070707" pitchFamily="18" charset="2"/>
              </a:rPr>
              <a:t> l’</a:t>
            </a:r>
            <a:r>
              <a:rPr lang="fr-FR" dirty="0" err="1">
                <a:latin typeface="Avenir Next LT Pro Demi" panose="020B0704020202020204" pitchFamily="34" charset="0"/>
              </a:rPr>
              <a:t>ips</a:t>
            </a:r>
            <a:r>
              <a:rPr lang="fr-FR" dirty="0">
                <a:latin typeface="Avenir Next LT Pro Demi" panose="020B0704020202020204" pitchFamily="34" charset="0"/>
              </a:rPr>
              <a:t> et le taux de boursiers</a:t>
            </a:r>
          </a:p>
          <a:p>
            <a:pPr marL="0" indent="0" algn="just">
              <a:buNone/>
            </a:pPr>
            <a:endParaRPr lang="fr-FR" dirty="0">
              <a:latin typeface="Avenir Next LT Pro Demi" panose="020B0704020202020204" pitchFamily="34" charset="0"/>
            </a:endParaRPr>
          </a:p>
          <a:p>
            <a:pPr marL="0" indent="0" algn="just">
              <a:buNone/>
            </a:pPr>
            <a:r>
              <a:rPr lang="fr-FR" dirty="0">
                <a:solidFill>
                  <a:srgbClr val="004697"/>
                </a:solidFill>
                <a:latin typeface="Avenir Next LT Pro Demi" panose="020B0704020202020204" pitchFamily="34" charset="0"/>
              </a:rPr>
              <a:t>N’hésitez pas à nous tenir informés sur </a:t>
            </a:r>
            <a:r>
              <a:rPr lang="fr-FR" dirty="0">
                <a:solidFill>
                  <a:srgbClr val="004697"/>
                </a:solidFill>
                <a:latin typeface="Avenir Next LT Pro Demi" panose="020B0704020202020204" pitchFamily="34" charset="0"/>
                <a:hlinkClick r:id="rId7">
                  <a:extLst>
                    <a:ext uri="{A12FA001-AC4F-418D-AE19-62706E023703}">
                      <ahyp:hlinkClr xmlns:ahyp="http://schemas.microsoft.com/office/drawing/2018/hyperlinkcolor" val="tx"/>
                    </a:ext>
                  </a:extLst>
                </a:hlinkClick>
              </a:rPr>
              <a:t>contact@synadic.fr</a:t>
            </a:r>
            <a:r>
              <a:rPr lang="fr-FR" dirty="0">
                <a:solidFill>
                  <a:srgbClr val="004697"/>
                </a:solidFill>
                <a:latin typeface="Avenir Next LT Pro Demi" panose="020B0704020202020204" pitchFamily="34" charset="0"/>
              </a:rPr>
              <a:t>  de la situation dans votre académie : décision annoncée, réunions organisées …</a:t>
            </a:r>
          </a:p>
        </p:txBody>
      </p:sp>
    </p:spTree>
    <p:extLst>
      <p:ext uri="{BB962C8B-B14F-4D97-AF65-F5344CB8AC3E}">
        <p14:creationId xmlns:p14="http://schemas.microsoft.com/office/powerpoint/2010/main" val="2746022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2F700851-4F94-3B40-8F42-B52D2C6227EF}"/>
              </a:ext>
            </a:extLst>
          </p:cNvPr>
          <p:cNvGrpSpPr/>
          <p:nvPr/>
        </p:nvGrpSpPr>
        <p:grpSpPr>
          <a:xfrm>
            <a:off x="16515" y="0"/>
            <a:ext cx="11716076" cy="6523148"/>
            <a:chOff x="-18661" y="0"/>
            <a:chExt cx="12210661" cy="6858003"/>
          </a:xfrm>
        </p:grpSpPr>
        <p:pic>
          <p:nvPicPr>
            <p:cNvPr id="6" name="Image 5">
              <a:extLst>
                <a:ext uri="{FF2B5EF4-FFF2-40B4-BE49-F238E27FC236}">
                  <a16:creationId xmlns:a16="http://schemas.microsoft.com/office/drawing/2014/main" id="{BF1B89D3-4812-A74A-86A8-AF0106093CB5}"/>
                </a:ext>
              </a:extLst>
            </p:cNvPr>
            <p:cNvPicPr>
              <a:picLocks noChangeAspect="1"/>
            </p:cNvPicPr>
            <p:nvPr/>
          </p:nvPicPr>
          <p:blipFill>
            <a:blip r:embed="rId3"/>
            <a:stretch>
              <a:fillRect/>
            </a:stretch>
          </p:blipFill>
          <p:spPr>
            <a:xfrm>
              <a:off x="651382" y="172861"/>
              <a:ext cx="1369526" cy="886768"/>
            </a:xfrm>
            <a:prstGeom prst="rect">
              <a:avLst/>
            </a:prstGeom>
            <a:noFill/>
          </p:spPr>
        </p:pic>
        <p:pic>
          <p:nvPicPr>
            <p:cNvPr id="13" name="Image 12">
              <a:extLst>
                <a:ext uri="{FF2B5EF4-FFF2-40B4-BE49-F238E27FC236}">
                  <a16:creationId xmlns:a16="http://schemas.microsoft.com/office/drawing/2014/main" id="{1AB68302-043C-E94B-86E8-113C2E1A768D}"/>
                </a:ext>
              </a:extLst>
            </p:cNvPr>
            <p:cNvPicPr/>
            <p:nvPr/>
          </p:nvPicPr>
          <p:blipFill rotWithShape="1">
            <a:blip r:embed="rId4">
              <a:alphaModFix/>
              <a:extLst>
                <a:ext uri="{28A0092B-C50C-407E-A947-70E740481C1C}">
                  <a14:useLocalDpi xmlns:a14="http://schemas.microsoft.com/office/drawing/2010/main" val="0"/>
                </a:ext>
              </a:extLst>
            </a:blip>
            <a:srcRect l="50000" b="81638"/>
            <a:stretch/>
          </p:blipFill>
          <p:spPr>
            <a:xfrm>
              <a:off x="8360093" y="0"/>
              <a:ext cx="3831907" cy="1990090"/>
            </a:xfrm>
            <a:prstGeom prst="rect">
              <a:avLst/>
            </a:prstGeom>
          </p:spPr>
        </p:pic>
        <p:pic>
          <p:nvPicPr>
            <p:cNvPr id="14" name="Image 13">
              <a:extLst>
                <a:ext uri="{FF2B5EF4-FFF2-40B4-BE49-F238E27FC236}">
                  <a16:creationId xmlns:a16="http://schemas.microsoft.com/office/drawing/2014/main" id="{51CF0FC1-41A8-E341-BF27-B817B902AB54}"/>
                </a:ext>
              </a:extLst>
            </p:cNvPr>
            <p:cNvPicPr/>
            <p:nvPr/>
          </p:nvPicPr>
          <p:blipFill rotWithShape="1">
            <a:blip r:embed="rId5">
              <a:alphaModFix/>
              <a:extLst>
                <a:ext uri="{28A0092B-C50C-407E-A947-70E740481C1C}">
                  <a14:useLocalDpi xmlns:a14="http://schemas.microsoft.com/office/drawing/2010/main" val="0"/>
                </a:ext>
              </a:extLst>
            </a:blip>
            <a:srcRect l="7097" t="19505" r="84404" b="26674"/>
            <a:stretch/>
          </p:blipFill>
          <p:spPr>
            <a:xfrm>
              <a:off x="-18661" y="1024829"/>
              <a:ext cx="651382" cy="5833171"/>
            </a:xfrm>
            <a:prstGeom prst="rect">
              <a:avLst/>
            </a:prstGeom>
          </p:spPr>
        </p:pic>
        <p:pic>
          <p:nvPicPr>
            <p:cNvPr id="15" name="Image 14">
              <a:extLst>
                <a:ext uri="{FF2B5EF4-FFF2-40B4-BE49-F238E27FC236}">
                  <a16:creationId xmlns:a16="http://schemas.microsoft.com/office/drawing/2014/main" id="{C7AA852E-B21A-5B4E-812E-DBE1E21F1A96}"/>
                </a:ext>
              </a:extLst>
            </p:cNvPr>
            <p:cNvPicPr/>
            <p:nvPr/>
          </p:nvPicPr>
          <p:blipFill rotWithShape="1">
            <a:blip r:embed="rId6">
              <a:alphaModFix/>
              <a:extLst>
                <a:ext uri="{28A0092B-C50C-407E-A947-70E740481C1C}">
                  <a14:useLocalDpi xmlns:a14="http://schemas.microsoft.com/office/drawing/2010/main" val="0"/>
                </a:ext>
              </a:extLst>
            </a:blip>
            <a:srcRect l="50000" r="26372" b="81638"/>
            <a:stretch/>
          </p:blipFill>
          <p:spPr>
            <a:xfrm rot="5400000">
              <a:off x="10291545" y="4957548"/>
              <a:ext cx="1810820" cy="1990090"/>
            </a:xfrm>
            <a:prstGeom prst="rect">
              <a:avLst/>
            </a:prstGeom>
          </p:spPr>
        </p:pic>
      </p:grpSp>
      <p:cxnSp>
        <p:nvCxnSpPr>
          <p:cNvPr id="7" name="Connecteur droit 6">
            <a:extLst>
              <a:ext uri="{FF2B5EF4-FFF2-40B4-BE49-F238E27FC236}">
                <a16:creationId xmlns:a16="http://schemas.microsoft.com/office/drawing/2014/main" id="{8F61CF37-532F-7A4F-B98E-5C926E4B2C39}"/>
              </a:ext>
            </a:extLst>
          </p:cNvPr>
          <p:cNvCxnSpPr>
            <a:cxnSpLocks/>
          </p:cNvCxnSpPr>
          <p:nvPr/>
        </p:nvCxnSpPr>
        <p:spPr>
          <a:xfrm>
            <a:off x="583334" y="1175240"/>
            <a:ext cx="1045464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955B3031-F690-B146-A680-0535508357BC}"/>
              </a:ext>
            </a:extLst>
          </p:cNvPr>
          <p:cNvSpPr>
            <a:spLocks noGrp="1"/>
          </p:cNvSpPr>
          <p:nvPr>
            <p:ph type="title"/>
          </p:nvPr>
        </p:nvSpPr>
        <p:spPr>
          <a:xfrm>
            <a:off x="1048730" y="3299398"/>
            <a:ext cx="9989245" cy="899137"/>
          </a:xfrm>
        </p:spPr>
        <p:txBody>
          <a:bodyPr>
            <a:normAutofit fontScale="90000"/>
          </a:bodyPr>
          <a:lstStyle/>
          <a:p>
            <a:pPr algn="ctr"/>
            <a:r>
              <a:rPr lang="fr-FR" b="1" dirty="0">
                <a:solidFill>
                  <a:srgbClr val="FF9F52"/>
                </a:solidFill>
                <a:latin typeface="Avenir Next LT Pro Demi"/>
                <a:cs typeface="Calibri"/>
              </a:rPr>
              <a:t>      </a:t>
            </a:r>
            <a:br>
              <a:rPr lang="fr-FR" b="1" dirty="0">
                <a:solidFill>
                  <a:srgbClr val="FF9F52"/>
                </a:solidFill>
                <a:latin typeface="Avenir Next LT Pro Demi"/>
                <a:cs typeface="Calibri"/>
              </a:rPr>
            </a:br>
            <a:r>
              <a:rPr lang="fr-FR" b="1" dirty="0">
                <a:solidFill>
                  <a:srgbClr val="FF9F52"/>
                </a:solidFill>
                <a:latin typeface="Avenir Next LT Pro Demi"/>
                <a:cs typeface="Calibri"/>
              </a:rPr>
              <a:t>                             </a:t>
            </a:r>
            <a:br>
              <a:rPr lang="fr-FR" b="1" dirty="0">
                <a:solidFill>
                  <a:srgbClr val="FF9F52"/>
                </a:solidFill>
                <a:latin typeface="Avenir Next LT Pro Demi"/>
                <a:cs typeface="Calibri"/>
              </a:rPr>
            </a:br>
            <a:endParaRPr lang="fr-FR" dirty="0">
              <a:latin typeface="Avenir Next LT Pro Demi"/>
            </a:endParaRPr>
          </a:p>
        </p:txBody>
      </p:sp>
      <p:sp>
        <p:nvSpPr>
          <p:cNvPr id="18" name="Espace réservé du numéro de diapositive 17">
            <a:extLst>
              <a:ext uri="{FF2B5EF4-FFF2-40B4-BE49-F238E27FC236}">
                <a16:creationId xmlns:a16="http://schemas.microsoft.com/office/drawing/2014/main" id="{FE579FCB-A4A8-B046-AEB1-E45C771AA547}"/>
              </a:ext>
            </a:extLst>
          </p:cNvPr>
          <p:cNvSpPr>
            <a:spLocks noGrp="1"/>
          </p:cNvSpPr>
          <p:nvPr>
            <p:ph type="sldNum" sz="quarter" idx="12"/>
          </p:nvPr>
        </p:nvSpPr>
        <p:spPr>
          <a:xfrm>
            <a:off x="8703905" y="6505638"/>
            <a:ext cx="2743200" cy="365125"/>
          </a:xfrm>
        </p:spPr>
        <p:txBody>
          <a:bodyPr/>
          <a:lstStyle/>
          <a:p>
            <a:fld id="{761B10E0-34CB-874C-9130-96F0CF540248}" type="slidenum">
              <a:rPr lang="fr-FR" sz="1400" b="1" smtClean="0"/>
              <a:t>23</a:t>
            </a:fld>
            <a:endParaRPr lang="fr-FR" sz="1400" b="1"/>
          </a:p>
        </p:txBody>
      </p:sp>
      <p:sp>
        <p:nvSpPr>
          <p:cNvPr id="3" name="ZoneTexte 2">
            <a:extLst>
              <a:ext uri="{FF2B5EF4-FFF2-40B4-BE49-F238E27FC236}">
                <a16:creationId xmlns:a16="http://schemas.microsoft.com/office/drawing/2014/main" id="{0198C36B-70C3-81A0-B64C-53591444CB96}"/>
              </a:ext>
            </a:extLst>
          </p:cNvPr>
          <p:cNvSpPr txBox="1"/>
          <p:nvPr/>
        </p:nvSpPr>
        <p:spPr>
          <a:xfrm>
            <a:off x="1048730" y="2320540"/>
            <a:ext cx="10903784" cy="2554545"/>
          </a:xfrm>
          <a:prstGeom prst="rect">
            <a:avLst/>
          </a:prstGeom>
          <a:noFill/>
        </p:spPr>
        <p:txBody>
          <a:bodyPr wrap="square">
            <a:spAutoFit/>
          </a:bodyPr>
          <a:lstStyle/>
          <a:p>
            <a:r>
              <a:rPr lang="fr-FR" sz="4000" b="1" cap="all" dirty="0">
                <a:solidFill>
                  <a:srgbClr val="FF9F52"/>
                </a:solidFill>
                <a:latin typeface="Avenir Next LT Pro Demi"/>
                <a:ea typeface="+mj-ea"/>
                <a:cs typeface="Calibri"/>
              </a:rPr>
              <a:t>Quelles politiques et initiatives </a:t>
            </a:r>
          </a:p>
          <a:p>
            <a:r>
              <a:rPr lang="fr-FR" sz="4000" b="1" cap="all" dirty="0">
                <a:solidFill>
                  <a:srgbClr val="FF9F52"/>
                </a:solidFill>
                <a:latin typeface="Avenir Next LT Pro Demi"/>
                <a:ea typeface="+mj-ea"/>
                <a:cs typeface="Calibri"/>
              </a:rPr>
              <a:t>EN régions </a:t>
            </a:r>
          </a:p>
          <a:p>
            <a:r>
              <a:rPr lang="fr-FR" sz="4000" b="1" cap="all" dirty="0">
                <a:solidFill>
                  <a:srgbClr val="FF9F52"/>
                </a:solidFill>
                <a:latin typeface="Avenir Next LT Pro Demi"/>
                <a:ea typeface="+mj-ea"/>
                <a:cs typeface="Calibri"/>
              </a:rPr>
              <a:t>suite aux baisses d’effectifs en STS ?</a:t>
            </a:r>
            <a:br>
              <a:rPr lang="fr-FR" sz="4000" b="1" cap="all" dirty="0">
                <a:solidFill>
                  <a:srgbClr val="FF9F52"/>
                </a:solidFill>
                <a:latin typeface="Avenir Next LT Pro Demi"/>
                <a:ea typeface="+mj-ea"/>
                <a:cs typeface="Calibri"/>
              </a:rPr>
            </a:br>
            <a:endParaRPr lang="fr-FR" sz="4000" b="1" cap="all" dirty="0">
              <a:solidFill>
                <a:srgbClr val="FF9F52"/>
              </a:solidFill>
              <a:latin typeface="Avenir Next LT Pro Demi"/>
              <a:ea typeface="+mj-ea"/>
              <a:cs typeface="Calibri"/>
            </a:endParaRPr>
          </a:p>
        </p:txBody>
      </p:sp>
    </p:spTree>
    <p:extLst>
      <p:ext uri="{BB962C8B-B14F-4D97-AF65-F5344CB8AC3E}">
        <p14:creationId xmlns:p14="http://schemas.microsoft.com/office/powerpoint/2010/main" val="3436691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2F700851-4F94-3B40-8F42-B52D2C6227EF}"/>
              </a:ext>
            </a:extLst>
          </p:cNvPr>
          <p:cNvGrpSpPr/>
          <p:nvPr/>
        </p:nvGrpSpPr>
        <p:grpSpPr>
          <a:xfrm>
            <a:off x="16515" y="0"/>
            <a:ext cx="11716076" cy="6523148"/>
            <a:chOff x="-18661" y="0"/>
            <a:chExt cx="12210661" cy="6858003"/>
          </a:xfrm>
        </p:grpSpPr>
        <p:pic>
          <p:nvPicPr>
            <p:cNvPr id="6" name="Image 5">
              <a:extLst>
                <a:ext uri="{FF2B5EF4-FFF2-40B4-BE49-F238E27FC236}">
                  <a16:creationId xmlns:a16="http://schemas.microsoft.com/office/drawing/2014/main" id="{BF1B89D3-4812-A74A-86A8-AF0106093CB5}"/>
                </a:ext>
              </a:extLst>
            </p:cNvPr>
            <p:cNvPicPr>
              <a:picLocks noChangeAspect="1"/>
            </p:cNvPicPr>
            <p:nvPr/>
          </p:nvPicPr>
          <p:blipFill>
            <a:blip r:embed="rId3"/>
            <a:stretch>
              <a:fillRect/>
            </a:stretch>
          </p:blipFill>
          <p:spPr>
            <a:xfrm>
              <a:off x="651382" y="172861"/>
              <a:ext cx="1369526" cy="886768"/>
            </a:xfrm>
            <a:prstGeom prst="rect">
              <a:avLst/>
            </a:prstGeom>
            <a:noFill/>
          </p:spPr>
        </p:pic>
        <p:pic>
          <p:nvPicPr>
            <p:cNvPr id="13" name="Image 12">
              <a:extLst>
                <a:ext uri="{FF2B5EF4-FFF2-40B4-BE49-F238E27FC236}">
                  <a16:creationId xmlns:a16="http://schemas.microsoft.com/office/drawing/2014/main" id="{1AB68302-043C-E94B-86E8-113C2E1A768D}"/>
                </a:ext>
              </a:extLst>
            </p:cNvPr>
            <p:cNvPicPr/>
            <p:nvPr/>
          </p:nvPicPr>
          <p:blipFill rotWithShape="1">
            <a:blip r:embed="rId4">
              <a:alphaModFix/>
              <a:extLst>
                <a:ext uri="{28A0092B-C50C-407E-A947-70E740481C1C}">
                  <a14:useLocalDpi xmlns:a14="http://schemas.microsoft.com/office/drawing/2010/main" val="0"/>
                </a:ext>
              </a:extLst>
            </a:blip>
            <a:srcRect l="50000" b="81638"/>
            <a:stretch/>
          </p:blipFill>
          <p:spPr>
            <a:xfrm>
              <a:off x="8360093" y="0"/>
              <a:ext cx="3831907" cy="1990090"/>
            </a:xfrm>
            <a:prstGeom prst="rect">
              <a:avLst/>
            </a:prstGeom>
          </p:spPr>
        </p:pic>
        <p:pic>
          <p:nvPicPr>
            <p:cNvPr id="14" name="Image 13">
              <a:extLst>
                <a:ext uri="{FF2B5EF4-FFF2-40B4-BE49-F238E27FC236}">
                  <a16:creationId xmlns:a16="http://schemas.microsoft.com/office/drawing/2014/main" id="{51CF0FC1-41A8-E341-BF27-B817B902AB54}"/>
                </a:ext>
              </a:extLst>
            </p:cNvPr>
            <p:cNvPicPr/>
            <p:nvPr/>
          </p:nvPicPr>
          <p:blipFill rotWithShape="1">
            <a:blip r:embed="rId5">
              <a:alphaModFix/>
              <a:extLst>
                <a:ext uri="{28A0092B-C50C-407E-A947-70E740481C1C}">
                  <a14:useLocalDpi xmlns:a14="http://schemas.microsoft.com/office/drawing/2010/main" val="0"/>
                </a:ext>
              </a:extLst>
            </a:blip>
            <a:srcRect l="7097" t="19505" r="84404" b="26674"/>
            <a:stretch/>
          </p:blipFill>
          <p:spPr>
            <a:xfrm>
              <a:off x="-18661" y="1024829"/>
              <a:ext cx="651382" cy="5833171"/>
            </a:xfrm>
            <a:prstGeom prst="rect">
              <a:avLst/>
            </a:prstGeom>
          </p:spPr>
        </p:pic>
        <p:pic>
          <p:nvPicPr>
            <p:cNvPr id="15" name="Image 14">
              <a:extLst>
                <a:ext uri="{FF2B5EF4-FFF2-40B4-BE49-F238E27FC236}">
                  <a16:creationId xmlns:a16="http://schemas.microsoft.com/office/drawing/2014/main" id="{C7AA852E-B21A-5B4E-812E-DBE1E21F1A96}"/>
                </a:ext>
              </a:extLst>
            </p:cNvPr>
            <p:cNvPicPr/>
            <p:nvPr/>
          </p:nvPicPr>
          <p:blipFill rotWithShape="1">
            <a:blip r:embed="rId6">
              <a:alphaModFix/>
              <a:extLst>
                <a:ext uri="{28A0092B-C50C-407E-A947-70E740481C1C}">
                  <a14:useLocalDpi xmlns:a14="http://schemas.microsoft.com/office/drawing/2010/main" val="0"/>
                </a:ext>
              </a:extLst>
            </a:blip>
            <a:srcRect l="50000" r="26372" b="81638"/>
            <a:stretch/>
          </p:blipFill>
          <p:spPr>
            <a:xfrm rot="5400000">
              <a:off x="10291545" y="4957548"/>
              <a:ext cx="1810820" cy="1990090"/>
            </a:xfrm>
            <a:prstGeom prst="rect">
              <a:avLst/>
            </a:prstGeom>
          </p:spPr>
        </p:pic>
      </p:grpSp>
      <p:cxnSp>
        <p:nvCxnSpPr>
          <p:cNvPr id="7" name="Connecteur droit 6">
            <a:extLst>
              <a:ext uri="{FF2B5EF4-FFF2-40B4-BE49-F238E27FC236}">
                <a16:creationId xmlns:a16="http://schemas.microsoft.com/office/drawing/2014/main" id="{8F61CF37-532F-7A4F-B98E-5C926E4B2C39}"/>
              </a:ext>
            </a:extLst>
          </p:cNvPr>
          <p:cNvCxnSpPr>
            <a:cxnSpLocks/>
          </p:cNvCxnSpPr>
          <p:nvPr/>
        </p:nvCxnSpPr>
        <p:spPr>
          <a:xfrm>
            <a:off x="583334" y="1175240"/>
            <a:ext cx="1045464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a:extLst>
              <a:ext uri="{FF2B5EF4-FFF2-40B4-BE49-F238E27FC236}">
                <a16:creationId xmlns:a16="http://schemas.microsoft.com/office/drawing/2014/main" id="{FE579FCB-A4A8-B046-AEB1-E45C771AA547}"/>
              </a:ext>
            </a:extLst>
          </p:cNvPr>
          <p:cNvSpPr>
            <a:spLocks noGrp="1"/>
          </p:cNvSpPr>
          <p:nvPr>
            <p:ph type="sldNum" sz="quarter" idx="12"/>
          </p:nvPr>
        </p:nvSpPr>
        <p:spPr>
          <a:xfrm>
            <a:off x="8703905" y="6505638"/>
            <a:ext cx="2743200" cy="365125"/>
          </a:xfrm>
        </p:spPr>
        <p:txBody>
          <a:bodyPr/>
          <a:lstStyle/>
          <a:p>
            <a:fld id="{761B10E0-34CB-874C-9130-96F0CF540248}" type="slidenum">
              <a:rPr lang="fr-FR" sz="1400" b="1" smtClean="0"/>
              <a:t>24</a:t>
            </a:fld>
            <a:endParaRPr lang="fr-FR" sz="1400" b="1"/>
          </a:p>
        </p:txBody>
      </p:sp>
      <p:sp>
        <p:nvSpPr>
          <p:cNvPr id="3" name="ZoneTexte 2">
            <a:extLst>
              <a:ext uri="{FF2B5EF4-FFF2-40B4-BE49-F238E27FC236}">
                <a16:creationId xmlns:a16="http://schemas.microsoft.com/office/drawing/2014/main" id="{B3ED1E3D-FBB9-B1CC-DFFC-72FC42BCDC7F}"/>
              </a:ext>
            </a:extLst>
          </p:cNvPr>
          <p:cNvSpPr txBox="1"/>
          <p:nvPr/>
        </p:nvSpPr>
        <p:spPr>
          <a:xfrm>
            <a:off x="731867" y="1659285"/>
            <a:ext cx="10454640" cy="3539430"/>
          </a:xfrm>
          <a:prstGeom prst="rect">
            <a:avLst/>
          </a:prstGeom>
          <a:noFill/>
        </p:spPr>
        <p:txBody>
          <a:bodyPr wrap="square">
            <a:spAutoFit/>
          </a:bodyPr>
          <a:lstStyle/>
          <a:p>
            <a:pPr algn="just"/>
            <a:r>
              <a:rPr lang="fr-FR" sz="2800" dirty="0">
                <a:latin typeface="Avenir Next LT Pro Demi" panose="020B0704020202020204" pitchFamily="34" charset="0"/>
              </a:rPr>
              <a:t>Les premiers résultats de </a:t>
            </a:r>
            <a:r>
              <a:rPr lang="fr-FR" sz="2800" dirty="0" err="1">
                <a:latin typeface="Avenir Next LT Pro Demi" panose="020B0704020202020204" pitchFamily="34" charset="0"/>
              </a:rPr>
              <a:t>Parcoursup</a:t>
            </a:r>
            <a:r>
              <a:rPr lang="fr-FR" sz="2800" dirty="0">
                <a:latin typeface="Avenir Next LT Pro Demi" panose="020B0704020202020204" pitchFamily="34" charset="0"/>
              </a:rPr>
              <a:t> semblent indiquer une hausse des demandes de nos sections de BTS par rapport à l’an passé.</a:t>
            </a:r>
          </a:p>
          <a:p>
            <a:pPr algn="just"/>
            <a:endParaRPr lang="fr-FR" sz="2800" dirty="0">
              <a:latin typeface="Avenir Next LT Pro Demi" panose="020B0704020202020204" pitchFamily="34" charset="0"/>
            </a:endParaRPr>
          </a:p>
          <a:p>
            <a:pPr algn="just"/>
            <a:r>
              <a:rPr lang="fr-FR" sz="2800" dirty="0">
                <a:latin typeface="Avenir Next LT Pro Demi" panose="020B0704020202020204" pitchFamily="34" charset="0"/>
              </a:rPr>
              <a:t>Un temps d’échanges aurait été intéressant sur les initiatives prises ici ou là pour endiguer cette baisse de recrutement.</a:t>
            </a:r>
          </a:p>
          <a:p>
            <a:pPr algn="just"/>
            <a:r>
              <a:rPr lang="fr-FR" sz="2800" dirty="0">
                <a:latin typeface="Avenir Next LT Pro Demi" panose="020B0704020202020204" pitchFamily="34" charset="0"/>
              </a:rPr>
              <a:t>Là aussi, n’hésitez pas à nous le partager. Cela pourra faire l’objet d’une note ou d’un article. </a:t>
            </a:r>
          </a:p>
        </p:txBody>
      </p:sp>
    </p:spTree>
    <p:extLst>
      <p:ext uri="{BB962C8B-B14F-4D97-AF65-F5344CB8AC3E}">
        <p14:creationId xmlns:p14="http://schemas.microsoft.com/office/powerpoint/2010/main" val="770962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2F700851-4F94-3B40-8F42-B52D2C6227EF}"/>
              </a:ext>
            </a:extLst>
          </p:cNvPr>
          <p:cNvGrpSpPr/>
          <p:nvPr/>
        </p:nvGrpSpPr>
        <p:grpSpPr>
          <a:xfrm>
            <a:off x="16515" y="0"/>
            <a:ext cx="11716076" cy="6523148"/>
            <a:chOff x="-18661" y="0"/>
            <a:chExt cx="12210661" cy="6858003"/>
          </a:xfrm>
        </p:grpSpPr>
        <p:pic>
          <p:nvPicPr>
            <p:cNvPr id="6" name="Image 5">
              <a:extLst>
                <a:ext uri="{FF2B5EF4-FFF2-40B4-BE49-F238E27FC236}">
                  <a16:creationId xmlns:a16="http://schemas.microsoft.com/office/drawing/2014/main" id="{BF1B89D3-4812-A74A-86A8-AF0106093CB5}"/>
                </a:ext>
              </a:extLst>
            </p:cNvPr>
            <p:cNvPicPr>
              <a:picLocks noChangeAspect="1"/>
            </p:cNvPicPr>
            <p:nvPr/>
          </p:nvPicPr>
          <p:blipFill>
            <a:blip r:embed="rId3"/>
            <a:stretch>
              <a:fillRect/>
            </a:stretch>
          </p:blipFill>
          <p:spPr>
            <a:xfrm>
              <a:off x="651382" y="172861"/>
              <a:ext cx="1369526" cy="886768"/>
            </a:xfrm>
            <a:prstGeom prst="rect">
              <a:avLst/>
            </a:prstGeom>
            <a:noFill/>
          </p:spPr>
        </p:pic>
        <p:pic>
          <p:nvPicPr>
            <p:cNvPr id="13" name="Image 12">
              <a:extLst>
                <a:ext uri="{FF2B5EF4-FFF2-40B4-BE49-F238E27FC236}">
                  <a16:creationId xmlns:a16="http://schemas.microsoft.com/office/drawing/2014/main" id="{1AB68302-043C-E94B-86E8-113C2E1A768D}"/>
                </a:ext>
              </a:extLst>
            </p:cNvPr>
            <p:cNvPicPr/>
            <p:nvPr/>
          </p:nvPicPr>
          <p:blipFill rotWithShape="1">
            <a:blip r:embed="rId4">
              <a:alphaModFix/>
              <a:extLst>
                <a:ext uri="{28A0092B-C50C-407E-A947-70E740481C1C}">
                  <a14:useLocalDpi xmlns:a14="http://schemas.microsoft.com/office/drawing/2010/main" val="0"/>
                </a:ext>
              </a:extLst>
            </a:blip>
            <a:srcRect l="50000" b="81638"/>
            <a:stretch/>
          </p:blipFill>
          <p:spPr>
            <a:xfrm>
              <a:off x="8360093" y="0"/>
              <a:ext cx="3831907" cy="1990090"/>
            </a:xfrm>
            <a:prstGeom prst="rect">
              <a:avLst/>
            </a:prstGeom>
          </p:spPr>
        </p:pic>
        <p:pic>
          <p:nvPicPr>
            <p:cNvPr id="14" name="Image 13">
              <a:extLst>
                <a:ext uri="{FF2B5EF4-FFF2-40B4-BE49-F238E27FC236}">
                  <a16:creationId xmlns:a16="http://schemas.microsoft.com/office/drawing/2014/main" id="{51CF0FC1-41A8-E341-BF27-B817B902AB54}"/>
                </a:ext>
              </a:extLst>
            </p:cNvPr>
            <p:cNvPicPr/>
            <p:nvPr/>
          </p:nvPicPr>
          <p:blipFill rotWithShape="1">
            <a:blip r:embed="rId5">
              <a:alphaModFix/>
              <a:extLst>
                <a:ext uri="{28A0092B-C50C-407E-A947-70E740481C1C}">
                  <a14:useLocalDpi xmlns:a14="http://schemas.microsoft.com/office/drawing/2010/main" val="0"/>
                </a:ext>
              </a:extLst>
            </a:blip>
            <a:srcRect l="7097" t="19505" r="84404" b="26674"/>
            <a:stretch/>
          </p:blipFill>
          <p:spPr>
            <a:xfrm>
              <a:off x="-18661" y="1024829"/>
              <a:ext cx="651382" cy="5833171"/>
            </a:xfrm>
            <a:prstGeom prst="rect">
              <a:avLst/>
            </a:prstGeom>
          </p:spPr>
        </p:pic>
        <p:pic>
          <p:nvPicPr>
            <p:cNvPr id="15" name="Image 14">
              <a:extLst>
                <a:ext uri="{FF2B5EF4-FFF2-40B4-BE49-F238E27FC236}">
                  <a16:creationId xmlns:a16="http://schemas.microsoft.com/office/drawing/2014/main" id="{C7AA852E-B21A-5B4E-812E-DBE1E21F1A96}"/>
                </a:ext>
              </a:extLst>
            </p:cNvPr>
            <p:cNvPicPr/>
            <p:nvPr/>
          </p:nvPicPr>
          <p:blipFill rotWithShape="1">
            <a:blip r:embed="rId6">
              <a:alphaModFix/>
              <a:extLst>
                <a:ext uri="{28A0092B-C50C-407E-A947-70E740481C1C}">
                  <a14:useLocalDpi xmlns:a14="http://schemas.microsoft.com/office/drawing/2010/main" val="0"/>
                </a:ext>
              </a:extLst>
            </a:blip>
            <a:srcRect l="50000" r="26372" b="81638"/>
            <a:stretch/>
          </p:blipFill>
          <p:spPr>
            <a:xfrm rot="5400000">
              <a:off x="10291545" y="4957548"/>
              <a:ext cx="1810820" cy="1990090"/>
            </a:xfrm>
            <a:prstGeom prst="rect">
              <a:avLst/>
            </a:prstGeom>
          </p:spPr>
        </p:pic>
      </p:grpSp>
      <p:cxnSp>
        <p:nvCxnSpPr>
          <p:cNvPr id="7" name="Connecteur droit 6">
            <a:extLst>
              <a:ext uri="{FF2B5EF4-FFF2-40B4-BE49-F238E27FC236}">
                <a16:creationId xmlns:a16="http://schemas.microsoft.com/office/drawing/2014/main" id="{8F61CF37-532F-7A4F-B98E-5C926E4B2C39}"/>
              </a:ext>
            </a:extLst>
          </p:cNvPr>
          <p:cNvCxnSpPr>
            <a:cxnSpLocks/>
          </p:cNvCxnSpPr>
          <p:nvPr/>
        </p:nvCxnSpPr>
        <p:spPr>
          <a:xfrm>
            <a:off x="583334" y="1175240"/>
            <a:ext cx="1045464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955B3031-F690-B146-A680-0535508357BC}"/>
              </a:ext>
            </a:extLst>
          </p:cNvPr>
          <p:cNvSpPr>
            <a:spLocks noGrp="1"/>
          </p:cNvSpPr>
          <p:nvPr>
            <p:ph type="title"/>
          </p:nvPr>
        </p:nvSpPr>
        <p:spPr>
          <a:xfrm>
            <a:off x="1973472" y="2950055"/>
            <a:ext cx="9989245" cy="899137"/>
          </a:xfrm>
        </p:spPr>
        <p:txBody>
          <a:bodyPr>
            <a:normAutofit fontScale="90000"/>
          </a:bodyPr>
          <a:lstStyle/>
          <a:p>
            <a:r>
              <a:rPr lang="fr-FR" b="1" dirty="0">
                <a:solidFill>
                  <a:srgbClr val="FF9F52"/>
                </a:solidFill>
                <a:latin typeface="Avenir Next LT Pro Demi"/>
                <a:cs typeface="Calibri"/>
              </a:rPr>
              <a:t>    JOURNÉE APPRENTISSAGE </a:t>
            </a:r>
            <a:br>
              <a:rPr lang="fr-FR" b="1" dirty="0">
                <a:solidFill>
                  <a:srgbClr val="FF9F52"/>
                </a:solidFill>
                <a:latin typeface="Avenir Next LT Pro Demi"/>
                <a:cs typeface="Calibri"/>
              </a:rPr>
            </a:br>
            <a:r>
              <a:rPr lang="fr-FR" b="1" dirty="0">
                <a:solidFill>
                  <a:srgbClr val="FF9F52"/>
                </a:solidFill>
                <a:latin typeface="Avenir Next LT Pro Demi"/>
                <a:cs typeface="Calibri"/>
              </a:rPr>
              <a:t>DE L’ENSEIGNEMENT CATHOLIQUE</a:t>
            </a:r>
            <a:br>
              <a:rPr lang="fr-FR" b="1" dirty="0">
                <a:solidFill>
                  <a:srgbClr val="FF9F52"/>
                </a:solidFill>
                <a:latin typeface="Avenir Next LT Pro Demi"/>
                <a:cs typeface="Calibri"/>
              </a:rPr>
            </a:br>
            <a:r>
              <a:rPr lang="fr-FR" b="1" dirty="0">
                <a:solidFill>
                  <a:srgbClr val="FF9F52"/>
                </a:solidFill>
                <a:latin typeface="Avenir Next LT Pro Demi"/>
                <a:cs typeface="Calibri"/>
              </a:rPr>
              <a:t>                      </a:t>
            </a:r>
            <a:br>
              <a:rPr lang="fr-FR" b="1" dirty="0">
                <a:solidFill>
                  <a:srgbClr val="FF9F52"/>
                </a:solidFill>
                <a:latin typeface="Avenir Next LT Pro Demi"/>
                <a:cs typeface="Calibri"/>
              </a:rPr>
            </a:br>
            <a:r>
              <a:rPr lang="fr-FR" b="1" dirty="0">
                <a:latin typeface="Avenir Next LT Pro Demi"/>
                <a:cs typeface="Calibri"/>
              </a:rPr>
              <a:t>     </a:t>
            </a:r>
            <a:r>
              <a:rPr lang="fr-FR" sz="4000" b="1" dirty="0">
                <a:latin typeface="Avenir Next LT Pro Demi"/>
                <a:cs typeface="Calibri"/>
              </a:rPr>
              <a:t>RDV le </a:t>
            </a:r>
            <a:r>
              <a:rPr lang="fr-FR" sz="4000" b="1" dirty="0">
                <a:latin typeface="Avenir Next" panose="020B0503020202020204"/>
                <a:ea typeface="+mn-ea"/>
                <a:cs typeface="+mn-cs"/>
              </a:rPr>
              <a:t>16 Mai 2023 Au Beffroi de Montrouge</a:t>
            </a:r>
            <a:br>
              <a:rPr lang="fr-FR" b="1" dirty="0">
                <a:solidFill>
                  <a:srgbClr val="FF9F52"/>
                </a:solidFill>
                <a:latin typeface="Avenir Next LT Pro Demi"/>
                <a:cs typeface="Calibri"/>
              </a:rPr>
            </a:br>
            <a:endParaRPr lang="fr-FR" dirty="0">
              <a:latin typeface="Avenir Next LT Pro Demi"/>
            </a:endParaRPr>
          </a:p>
        </p:txBody>
      </p:sp>
      <p:sp>
        <p:nvSpPr>
          <p:cNvPr id="18" name="Espace réservé du numéro de diapositive 17">
            <a:extLst>
              <a:ext uri="{FF2B5EF4-FFF2-40B4-BE49-F238E27FC236}">
                <a16:creationId xmlns:a16="http://schemas.microsoft.com/office/drawing/2014/main" id="{FE579FCB-A4A8-B046-AEB1-E45C771AA547}"/>
              </a:ext>
            </a:extLst>
          </p:cNvPr>
          <p:cNvSpPr>
            <a:spLocks noGrp="1"/>
          </p:cNvSpPr>
          <p:nvPr>
            <p:ph type="sldNum" sz="quarter" idx="12"/>
          </p:nvPr>
        </p:nvSpPr>
        <p:spPr>
          <a:xfrm>
            <a:off x="8703905" y="6505638"/>
            <a:ext cx="2743200" cy="365125"/>
          </a:xfrm>
        </p:spPr>
        <p:txBody>
          <a:bodyPr/>
          <a:lstStyle/>
          <a:p>
            <a:fld id="{761B10E0-34CB-874C-9130-96F0CF540248}" type="slidenum">
              <a:rPr lang="fr-FR" sz="1400" b="1" smtClean="0"/>
              <a:t>3</a:t>
            </a:fld>
            <a:endParaRPr lang="fr-FR" sz="1400" b="1"/>
          </a:p>
        </p:txBody>
      </p:sp>
      <p:pic>
        <p:nvPicPr>
          <p:cNvPr id="10" name="Graphique 9" descr="Utilisateurs avec un remplissage uni">
            <a:extLst>
              <a:ext uri="{FF2B5EF4-FFF2-40B4-BE49-F238E27FC236}">
                <a16:creationId xmlns:a16="http://schemas.microsoft.com/office/drawing/2014/main" id="{105FEBFC-E4C9-1B1E-7D42-1224845EDA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6445" y="3429000"/>
            <a:ext cx="914400" cy="914400"/>
          </a:xfrm>
          <a:prstGeom prst="rect">
            <a:avLst/>
          </a:prstGeom>
        </p:spPr>
      </p:pic>
    </p:spTree>
    <p:extLst>
      <p:ext uri="{BB962C8B-B14F-4D97-AF65-F5344CB8AC3E}">
        <p14:creationId xmlns:p14="http://schemas.microsoft.com/office/powerpoint/2010/main" val="524185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2F700851-4F94-3B40-8F42-B52D2C6227EF}"/>
              </a:ext>
            </a:extLst>
          </p:cNvPr>
          <p:cNvGrpSpPr/>
          <p:nvPr/>
        </p:nvGrpSpPr>
        <p:grpSpPr>
          <a:xfrm>
            <a:off x="16515" y="0"/>
            <a:ext cx="11716076" cy="6523148"/>
            <a:chOff x="-18661" y="0"/>
            <a:chExt cx="12210661" cy="6858003"/>
          </a:xfrm>
        </p:grpSpPr>
        <p:pic>
          <p:nvPicPr>
            <p:cNvPr id="6" name="Image 5">
              <a:extLst>
                <a:ext uri="{FF2B5EF4-FFF2-40B4-BE49-F238E27FC236}">
                  <a16:creationId xmlns:a16="http://schemas.microsoft.com/office/drawing/2014/main" id="{BF1B89D3-4812-A74A-86A8-AF0106093CB5}"/>
                </a:ext>
              </a:extLst>
            </p:cNvPr>
            <p:cNvPicPr>
              <a:picLocks noChangeAspect="1"/>
            </p:cNvPicPr>
            <p:nvPr/>
          </p:nvPicPr>
          <p:blipFill>
            <a:blip r:embed="rId3"/>
            <a:stretch>
              <a:fillRect/>
            </a:stretch>
          </p:blipFill>
          <p:spPr>
            <a:xfrm>
              <a:off x="651382" y="172861"/>
              <a:ext cx="1369526" cy="886768"/>
            </a:xfrm>
            <a:prstGeom prst="rect">
              <a:avLst/>
            </a:prstGeom>
            <a:noFill/>
          </p:spPr>
        </p:pic>
        <p:pic>
          <p:nvPicPr>
            <p:cNvPr id="13" name="Image 12">
              <a:extLst>
                <a:ext uri="{FF2B5EF4-FFF2-40B4-BE49-F238E27FC236}">
                  <a16:creationId xmlns:a16="http://schemas.microsoft.com/office/drawing/2014/main" id="{1AB68302-043C-E94B-86E8-113C2E1A768D}"/>
                </a:ext>
              </a:extLst>
            </p:cNvPr>
            <p:cNvPicPr/>
            <p:nvPr/>
          </p:nvPicPr>
          <p:blipFill rotWithShape="1">
            <a:blip r:embed="rId4">
              <a:alphaModFix/>
              <a:extLst>
                <a:ext uri="{28A0092B-C50C-407E-A947-70E740481C1C}">
                  <a14:useLocalDpi xmlns:a14="http://schemas.microsoft.com/office/drawing/2010/main" val="0"/>
                </a:ext>
              </a:extLst>
            </a:blip>
            <a:srcRect l="50000" b="81638"/>
            <a:stretch/>
          </p:blipFill>
          <p:spPr>
            <a:xfrm>
              <a:off x="8360093" y="0"/>
              <a:ext cx="3831907" cy="1990090"/>
            </a:xfrm>
            <a:prstGeom prst="rect">
              <a:avLst/>
            </a:prstGeom>
          </p:spPr>
        </p:pic>
        <p:pic>
          <p:nvPicPr>
            <p:cNvPr id="14" name="Image 13">
              <a:extLst>
                <a:ext uri="{FF2B5EF4-FFF2-40B4-BE49-F238E27FC236}">
                  <a16:creationId xmlns:a16="http://schemas.microsoft.com/office/drawing/2014/main" id="{51CF0FC1-41A8-E341-BF27-B817B902AB54}"/>
                </a:ext>
              </a:extLst>
            </p:cNvPr>
            <p:cNvPicPr/>
            <p:nvPr/>
          </p:nvPicPr>
          <p:blipFill rotWithShape="1">
            <a:blip r:embed="rId5">
              <a:alphaModFix/>
              <a:extLst>
                <a:ext uri="{28A0092B-C50C-407E-A947-70E740481C1C}">
                  <a14:useLocalDpi xmlns:a14="http://schemas.microsoft.com/office/drawing/2010/main" val="0"/>
                </a:ext>
              </a:extLst>
            </a:blip>
            <a:srcRect l="7097" t="19505" r="84404" b="26674"/>
            <a:stretch/>
          </p:blipFill>
          <p:spPr>
            <a:xfrm>
              <a:off x="-18661" y="1024829"/>
              <a:ext cx="651382" cy="5833171"/>
            </a:xfrm>
            <a:prstGeom prst="rect">
              <a:avLst/>
            </a:prstGeom>
          </p:spPr>
        </p:pic>
        <p:pic>
          <p:nvPicPr>
            <p:cNvPr id="15" name="Image 14">
              <a:extLst>
                <a:ext uri="{FF2B5EF4-FFF2-40B4-BE49-F238E27FC236}">
                  <a16:creationId xmlns:a16="http://schemas.microsoft.com/office/drawing/2014/main" id="{C7AA852E-B21A-5B4E-812E-DBE1E21F1A96}"/>
                </a:ext>
              </a:extLst>
            </p:cNvPr>
            <p:cNvPicPr/>
            <p:nvPr/>
          </p:nvPicPr>
          <p:blipFill rotWithShape="1">
            <a:blip r:embed="rId6">
              <a:alphaModFix/>
              <a:extLst>
                <a:ext uri="{28A0092B-C50C-407E-A947-70E740481C1C}">
                  <a14:useLocalDpi xmlns:a14="http://schemas.microsoft.com/office/drawing/2010/main" val="0"/>
                </a:ext>
              </a:extLst>
            </a:blip>
            <a:srcRect l="50000" r="26372" b="81638"/>
            <a:stretch/>
          </p:blipFill>
          <p:spPr>
            <a:xfrm rot="5400000">
              <a:off x="10291545" y="4957548"/>
              <a:ext cx="1810820" cy="1990090"/>
            </a:xfrm>
            <a:prstGeom prst="rect">
              <a:avLst/>
            </a:prstGeom>
          </p:spPr>
        </p:pic>
      </p:grpSp>
      <p:cxnSp>
        <p:nvCxnSpPr>
          <p:cNvPr id="7" name="Connecteur droit 6">
            <a:extLst>
              <a:ext uri="{FF2B5EF4-FFF2-40B4-BE49-F238E27FC236}">
                <a16:creationId xmlns:a16="http://schemas.microsoft.com/office/drawing/2014/main" id="{8F61CF37-532F-7A4F-B98E-5C926E4B2C39}"/>
              </a:ext>
            </a:extLst>
          </p:cNvPr>
          <p:cNvCxnSpPr>
            <a:cxnSpLocks/>
          </p:cNvCxnSpPr>
          <p:nvPr/>
        </p:nvCxnSpPr>
        <p:spPr>
          <a:xfrm>
            <a:off x="583334" y="1175240"/>
            <a:ext cx="1045464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955B3031-F690-B146-A680-0535508357BC}"/>
              </a:ext>
            </a:extLst>
          </p:cNvPr>
          <p:cNvSpPr>
            <a:spLocks noGrp="1"/>
          </p:cNvSpPr>
          <p:nvPr>
            <p:ph type="title"/>
          </p:nvPr>
        </p:nvSpPr>
        <p:spPr>
          <a:xfrm>
            <a:off x="1456986" y="2408644"/>
            <a:ext cx="9989245" cy="899137"/>
          </a:xfrm>
        </p:spPr>
        <p:txBody>
          <a:bodyPr>
            <a:normAutofit fontScale="90000"/>
          </a:bodyPr>
          <a:lstStyle/>
          <a:p>
            <a:br>
              <a:rPr lang="fr-FR" b="1" dirty="0">
                <a:solidFill>
                  <a:srgbClr val="FF9F52"/>
                </a:solidFill>
                <a:latin typeface="Avenir Next LT Pro Demi"/>
                <a:cs typeface="Calibri"/>
              </a:rPr>
            </a:br>
            <a:endParaRPr lang="fr-FR" dirty="0">
              <a:latin typeface="Avenir Next LT Pro Demi"/>
            </a:endParaRPr>
          </a:p>
        </p:txBody>
      </p:sp>
      <p:sp>
        <p:nvSpPr>
          <p:cNvPr id="18" name="Espace réservé du numéro de diapositive 17">
            <a:extLst>
              <a:ext uri="{FF2B5EF4-FFF2-40B4-BE49-F238E27FC236}">
                <a16:creationId xmlns:a16="http://schemas.microsoft.com/office/drawing/2014/main" id="{FE579FCB-A4A8-B046-AEB1-E45C771AA547}"/>
              </a:ext>
            </a:extLst>
          </p:cNvPr>
          <p:cNvSpPr>
            <a:spLocks noGrp="1"/>
          </p:cNvSpPr>
          <p:nvPr>
            <p:ph type="sldNum" sz="quarter" idx="12"/>
          </p:nvPr>
        </p:nvSpPr>
        <p:spPr>
          <a:xfrm>
            <a:off x="8703905" y="6505638"/>
            <a:ext cx="2743200" cy="365125"/>
          </a:xfrm>
        </p:spPr>
        <p:txBody>
          <a:bodyPr/>
          <a:lstStyle/>
          <a:p>
            <a:fld id="{761B10E0-34CB-874C-9130-96F0CF540248}" type="slidenum">
              <a:rPr lang="fr-FR" sz="1400" b="1" smtClean="0"/>
              <a:t>4</a:t>
            </a:fld>
            <a:endParaRPr lang="fr-FR" sz="1400" b="1"/>
          </a:p>
        </p:txBody>
      </p:sp>
      <p:sp>
        <p:nvSpPr>
          <p:cNvPr id="3" name="ZoneTexte 2">
            <a:extLst>
              <a:ext uri="{FF2B5EF4-FFF2-40B4-BE49-F238E27FC236}">
                <a16:creationId xmlns:a16="http://schemas.microsoft.com/office/drawing/2014/main" id="{6DC4D7A4-21E0-EC34-E884-8CB438996958}"/>
              </a:ext>
            </a:extLst>
          </p:cNvPr>
          <p:cNvSpPr txBox="1"/>
          <p:nvPr/>
        </p:nvSpPr>
        <p:spPr>
          <a:xfrm>
            <a:off x="659417" y="1524309"/>
            <a:ext cx="10580669" cy="4472315"/>
          </a:xfrm>
          <a:prstGeom prst="rect">
            <a:avLst/>
          </a:prstGeom>
          <a:noFill/>
        </p:spPr>
        <p:txBody>
          <a:bodyPr wrap="square" lIns="91440" tIns="45720" rIns="91440" bIns="45720" rtlCol="0" anchor="t">
            <a:spAutoFit/>
          </a:bodyPr>
          <a:lstStyle/>
          <a:p>
            <a:pPr marL="342900" indent="-342900" algn="just">
              <a:lnSpc>
                <a:spcPct val="110000"/>
              </a:lnSpc>
              <a:buFont typeface="Wingdings" pitchFamily="2" charset="2"/>
              <a:buChar char="ü"/>
            </a:pPr>
            <a:r>
              <a:rPr lang="fr-FR" sz="2000" dirty="0">
                <a:latin typeface="Avenir Next LT Pro Demi" panose="020B0704020202020204" pitchFamily="34" charset="0"/>
                <a:cs typeface="Calibri" panose="020F0502020204030204"/>
              </a:rPr>
              <a:t>De novembre à la mi-janvier de nombreuses consultations se sont tenues.</a:t>
            </a:r>
          </a:p>
          <a:p>
            <a:pPr algn="just">
              <a:lnSpc>
                <a:spcPct val="110000"/>
              </a:lnSpc>
            </a:pPr>
            <a:endParaRPr lang="fr-FR" sz="2000" dirty="0">
              <a:latin typeface="Avenir Next LT Pro Demi" panose="020B0704020202020204" pitchFamily="34" charset="0"/>
              <a:cs typeface="Calibri" panose="020F0502020204030204"/>
            </a:endParaRPr>
          </a:p>
          <a:p>
            <a:pPr marL="342900" indent="-342900" algn="just">
              <a:lnSpc>
                <a:spcPct val="110000"/>
              </a:lnSpc>
              <a:buFont typeface="Wingdings" pitchFamily="2" charset="2"/>
              <a:buChar char="ü"/>
            </a:pPr>
            <a:r>
              <a:rPr lang="fr-FR" sz="2000" dirty="0">
                <a:latin typeface="Avenir Next LT Pro Demi" panose="020B0704020202020204" pitchFamily="34" charset="0"/>
                <a:cs typeface="Calibri" panose="020F0502020204030204"/>
              </a:rPr>
              <a:t>Au titre du </a:t>
            </a:r>
            <a:r>
              <a:rPr lang="fr-FR" sz="2000" dirty="0" err="1">
                <a:latin typeface="Avenir Next LT Pro Demi" panose="020B0704020202020204" pitchFamily="34" charset="0"/>
                <a:cs typeface="Calibri" panose="020F0502020204030204"/>
              </a:rPr>
              <a:t>Synadic</a:t>
            </a:r>
            <a:r>
              <a:rPr lang="fr-FR" sz="2000" dirty="0">
                <a:latin typeface="Avenir Next LT Pro Demi" panose="020B0704020202020204" pitchFamily="34" charset="0"/>
                <a:cs typeface="Calibri" panose="020F0502020204030204"/>
              </a:rPr>
              <a:t>, nous avons fait partie d’un groupe de travail sur le décrochage. La démarche utilisée était intéressante car sur un sujet donné : le droit à l’erreur, les passerelles par exemple, une présentation et un exposé chiffré, argumenté étaient présentés par un chercheur, expert sur la question. A la suite de cela, des échanges et des débats toujours très constructifs s’en suivaient entre les différents partenaires : syndicats de maitres, DDFPT, organisations professionnelles de chefs d’établissement, régions, inspecteurs, recteurs, parents d’élèves de l’Enseignement Catholique et de l’Enseignement public. </a:t>
            </a:r>
          </a:p>
          <a:p>
            <a:pPr algn="just">
              <a:lnSpc>
                <a:spcPct val="110000"/>
              </a:lnSpc>
            </a:pPr>
            <a:endParaRPr lang="fr-FR" sz="2000" dirty="0">
              <a:latin typeface="Avenir Next LT Pro Demi" panose="020B0704020202020204" pitchFamily="34" charset="0"/>
              <a:cs typeface="Calibri" panose="020F0502020204030204"/>
            </a:endParaRPr>
          </a:p>
          <a:p>
            <a:pPr marL="342900" indent="-342900" algn="just">
              <a:lnSpc>
                <a:spcPct val="110000"/>
              </a:lnSpc>
              <a:buFont typeface="Wingdings" pitchFamily="2" charset="2"/>
              <a:buChar char="ü"/>
            </a:pPr>
            <a:r>
              <a:rPr lang="fr-FR" sz="2000" dirty="0">
                <a:latin typeface="Avenir Next LT Pro Demi" panose="020B0704020202020204" pitchFamily="34" charset="0"/>
                <a:cs typeface="Calibri" panose="020F0502020204030204"/>
              </a:rPr>
              <a:t>Par ailleurs et en parallèle, le </a:t>
            </a:r>
            <a:r>
              <a:rPr lang="fr-FR" sz="2000" dirty="0" err="1">
                <a:latin typeface="Avenir Next LT Pro Demi" panose="020B0704020202020204" pitchFamily="34" charset="0"/>
                <a:cs typeface="Calibri" panose="020F0502020204030204"/>
              </a:rPr>
              <a:t>Synadic</a:t>
            </a:r>
            <a:r>
              <a:rPr lang="fr-FR" sz="2000" dirty="0">
                <a:latin typeface="Avenir Next LT Pro Demi" panose="020B0704020202020204" pitchFamily="34" charset="0"/>
                <a:cs typeface="Calibri" panose="020F0502020204030204"/>
              </a:rPr>
              <a:t> a transmis nos craintes et nos propositions recueillies à la suite de la </a:t>
            </a:r>
            <a:r>
              <a:rPr lang="fr-FR" sz="2000" dirty="0" err="1">
                <a:latin typeface="Avenir Next LT Pro Demi" panose="020B0704020202020204" pitchFamily="34" charset="0"/>
                <a:cs typeface="Calibri" panose="020F0502020204030204"/>
              </a:rPr>
              <a:t>visio</a:t>
            </a:r>
            <a:r>
              <a:rPr lang="fr-FR" sz="2000" dirty="0">
                <a:latin typeface="Avenir Next LT Pro Demi" panose="020B0704020202020204" pitchFamily="34" charset="0"/>
                <a:cs typeface="Calibri" panose="020F0502020204030204"/>
              </a:rPr>
              <a:t> sur les préoccupations concrètes qui nous animaient.</a:t>
            </a:r>
          </a:p>
        </p:txBody>
      </p:sp>
    </p:spTree>
    <p:extLst>
      <p:ext uri="{BB962C8B-B14F-4D97-AF65-F5344CB8AC3E}">
        <p14:creationId xmlns:p14="http://schemas.microsoft.com/office/powerpoint/2010/main" val="1742046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able&#10;&#10;Description générée automatiquement">
            <a:extLst>
              <a:ext uri="{FF2B5EF4-FFF2-40B4-BE49-F238E27FC236}">
                <a16:creationId xmlns:a16="http://schemas.microsoft.com/office/drawing/2014/main" id="{4EA24589-5B10-A137-0B5B-8BC2863929BC}"/>
              </a:ext>
            </a:extLst>
          </p:cNvPr>
          <p:cNvPicPr>
            <a:picLocks noChangeAspect="1"/>
          </p:cNvPicPr>
          <p:nvPr/>
        </p:nvPicPr>
        <p:blipFill rotWithShape="1">
          <a:blip r:embed="rId2">
            <a:extLst>
              <a:ext uri="{28A0092B-C50C-407E-A947-70E740481C1C}">
                <a14:useLocalDpi xmlns:a14="http://schemas.microsoft.com/office/drawing/2010/main" val="0"/>
              </a:ext>
            </a:extLst>
          </a:blip>
          <a:srcRect l="2768" t="-1384" r="2817" b="1"/>
          <a:stretch/>
        </p:blipFill>
        <p:spPr>
          <a:xfrm>
            <a:off x="873404" y="0"/>
            <a:ext cx="10899594" cy="6583533"/>
          </a:xfrm>
          <a:prstGeom prst="rect">
            <a:avLst/>
          </a:prstGeom>
        </p:spPr>
      </p:pic>
    </p:spTree>
    <p:extLst>
      <p:ext uri="{BB962C8B-B14F-4D97-AF65-F5344CB8AC3E}">
        <p14:creationId xmlns:p14="http://schemas.microsoft.com/office/powerpoint/2010/main" val="4127800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8BC12EE-B2ED-70A2-1605-952759F53DCA}"/>
              </a:ext>
            </a:extLst>
          </p:cNvPr>
          <p:cNvPicPr>
            <a:picLocks noChangeAspect="1"/>
          </p:cNvPicPr>
          <p:nvPr/>
        </p:nvPicPr>
        <p:blipFill>
          <a:blip r:embed="rId2"/>
          <a:stretch>
            <a:fillRect/>
          </a:stretch>
        </p:blipFill>
        <p:spPr>
          <a:xfrm>
            <a:off x="230663" y="79379"/>
            <a:ext cx="1020505" cy="655046"/>
          </a:xfrm>
          <a:prstGeom prst="rect">
            <a:avLst/>
          </a:prstGeom>
          <a:noFill/>
        </p:spPr>
      </p:pic>
      <p:pic>
        <p:nvPicPr>
          <p:cNvPr id="2" name="Image 1" descr="Une image contenant graphique&#10;&#10;Description générée automatiquement">
            <a:extLst>
              <a:ext uri="{FF2B5EF4-FFF2-40B4-BE49-F238E27FC236}">
                <a16:creationId xmlns:a16="http://schemas.microsoft.com/office/drawing/2014/main" id="{64BA7485-A29A-457A-97A1-2D0396728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0640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32FBB0-0CF6-9050-8018-9E4F78599DD1}"/>
              </a:ext>
            </a:extLst>
          </p:cNvPr>
          <p:cNvSpPr>
            <a:spLocks noGrp="1"/>
          </p:cNvSpPr>
          <p:nvPr>
            <p:ph type="ctrTitle"/>
          </p:nvPr>
        </p:nvSpPr>
        <p:spPr/>
        <p:txBody>
          <a:bodyPr/>
          <a:lstStyle/>
          <a:p>
            <a:endParaRPr lang="fr-FR" dirty="0"/>
          </a:p>
        </p:txBody>
      </p:sp>
      <p:sp>
        <p:nvSpPr>
          <p:cNvPr id="3" name="Sous-titre 2">
            <a:extLst>
              <a:ext uri="{FF2B5EF4-FFF2-40B4-BE49-F238E27FC236}">
                <a16:creationId xmlns:a16="http://schemas.microsoft.com/office/drawing/2014/main" id="{593A66E0-28E7-FB29-9905-0B4FC9F8B6CB}"/>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E2139BFD-C396-9A0A-E797-093069B4F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28" y="114300"/>
            <a:ext cx="11477171" cy="6455909"/>
          </a:xfrm>
          <a:prstGeom prst="rect">
            <a:avLst/>
          </a:prstGeom>
        </p:spPr>
      </p:pic>
    </p:spTree>
    <p:extLst>
      <p:ext uri="{BB962C8B-B14F-4D97-AF65-F5344CB8AC3E}">
        <p14:creationId xmlns:p14="http://schemas.microsoft.com/office/powerpoint/2010/main" val="2381497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42B9CD-B987-BDAA-2DED-D510246A8D16}"/>
              </a:ext>
            </a:extLst>
          </p:cNvPr>
          <p:cNvSpPr>
            <a:spLocks noGrp="1"/>
          </p:cNvSpPr>
          <p:nvPr>
            <p:ph type="ctrTitle"/>
          </p:nvPr>
        </p:nvSpPr>
        <p:spPr/>
        <p:txBody>
          <a:bodyPr/>
          <a:lstStyle/>
          <a:p>
            <a:endParaRPr lang="fr-FR" dirty="0"/>
          </a:p>
        </p:txBody>
      </p:sp>
      <p:sp>
        <p:nvSpPr>
          <p:cNvPr id="3" name="Sous-titre 2">
            <a:extLst>
              <a:ext uri="{FF2B5EF4-FFF2-40B4-BE49-F238E27FC236}">
                <a16:creationId xmlns:a16="http://schemas.microsoft.com/office/drawing/2014/main" id="{7243E24F-7E18-3E3C-BB24-612741A697E7}"/>
              </a:ext>
            </a:extLst>
          </p:cNvPr>
          <p:cNvSpPr>
            <a:spLocks noGrp="1"/>
          </p:cNvSpPr>
          <p:nvPr>
            <p:ph type="subTitle" idx="1"/>
          </p:nvPr>
        </p:nvSpPr>
        <p:spPr/>
        <p:txBody>
          <a:bodyPr/>
          <a:lstStyle/>
          <a:p>
            <a:endParaRPr lang="fr-FR"/>
          </a:p>
        </p:txBody>
      </p:sp>
      <p:pic>
        <p:nvPicPr>
          <p:cNvPr id="5" name="Image 4" descr="Une image contenant texte, capture d’écran, document&#10;&#10;Description générée automatiquement">
            <a:extLst>
              <a:ext uri="{FF2B5EF4-FFF2-40B4-BE49-F238E27FC236}">
                <a16:creationId xmlns:a16="http://schemas.microsoft.com/office/drawing/2014/main" id="{8DCC974B-1C5F-4767-8FA2-3B1F274B6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6424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2AF8A7-C9C2-80DE-B41E-A5F7675630CD}"/>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047D359C-F0D0-21C9-7B52-422D22474B09}"/>
              </a:ext>
            </a:extLst>
          </p:cNvPr>
          <p:cNvSpPr>
            <a:spLocks noGrp="1"/>
          </p:cNvSpPr>
          <p:nvPr>
            <p:ph type="subTitle" idx="1"/>
          </p:nvPr>
        </p:nvSpPr>
        <p:spPr/>
        <p:txBody>
          <a:bodyPr/>
          <a:lstStyle/>
          <a:p>
            <a:endParaRPr lang="fr-FR"/>
          </a:p>
        </p:txBody>
      </p:sp>
      <p:pic>
        <p:nvPicPr>
          <p:cNvPr id="5" name="Image 4" descr="Une image contenant texte&#10;&#10;Description générée automatiquement">
            <a:extLst>
              <a:ext uri="{FF2B5EF4-FFF2-40B4-BE49-F238E27FC236}">
                <a16:creationId xmlns:a16="http://schemas.microsoft.com/office/drawing/2014/main" id="{FA9DC696-0304-2928-DB18-3713F4B3E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923337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TotalTime>
  <Words>567</Words>
  <Application>Microsoft Macintosh PowerPoint</Application>
  <PresentationFormat>Grand écran</PresentationFormat>
  <Paragraphs>57</Paragraphs>
  <Slides>24</Slides>
  <Notes>10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24</vt:i4>
      </vt:variant>
    </vt:vector>
  </HeadingPairs>
  <TitlesOfParts>
    <vt:vector size="31" baseType="lpstr">
      <vt:lpstr>Arial</vt:lpstr>
      <vt:lpstr>Avenir Next</vt:lpstr>
      <vt:lpstr>Avenir Next LT Pro Demi</vt:lpstr>
      <vt:lpstr>Calibri</vt:lpstr>
      <vt:lpstr>Calibri Light</vt:lpstr>
      <vt:lpstr>Wingdings</vt:lpstr>
      <vt:lpstr>Thème Office</vt:lpstr>
      <vt:lpstr>RENCONTRE DRA-DD  FORMATION PROFESSIONNELLE</vt:lpstr>
      <vt:lpstr>CRÉATION D’UNE COMMISSION CFC                                    Franck LEVASSEUR </vt:lpstr>
      <vt:lpstr>    JOURNÉE APPRENTISSAGE  DE L’ENSEIGNEMENT CATHOLIQUE                             RDV le 16 Mai 2023 Au Beffroi de Montrouge </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 LA SUITE ?                                     </vt:lpstr>
      <vt:lpstr>Présentation PowerPoint</vt:lpstr>
      <vt:lpstr>      AVENIR DES SÉRIES STMG  DANS LES DIFFÉRENTES RÉGIONS                               </vt:lpstr>
      <vt:lpstr>Présentation PowerPoint</vt:lpstr>
      <vt:lpstr>                                     </vt:lpstr>
      <vt:lpstr>Présentation PowerPoint</vt:lpstr>
    </vt:vector>
  </TitlesOfParts>
  <Company>Saint Jacques De Compostelle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RENCONTRE DRA-DD  22 MARS  FORMATION PROFESSIONNELLE</dc:title>
  <dc:creator>Myriam GIRET</dc:creator>
  <cp:lastModifiedBy>Christelle BOHOTINEANU</cp:lastModifiedBy>
  <cp:revision>11</cp:revision>
  <dcterms:created xsi:type="dcterms:W3CDTF">2023-03-16T08:35:25Z</dcterms:created>
  <dcterms:modified xsi:type="dcterms:W3CDTF">2023-03-23T09:46:46Z</dcterms:modified>
</cp:coreProperties>
</file>